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2.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2"/>
  </p:notesMasterIdLst>
  <p:handoutMasterIdLst>
    <p:handoutMasterId r:id="rId102"/>
  </p:handoutMasterIdLst>
  <p:sldIdLst>
    <p:sldId id="371" r:id="rId3"/>
    <p:sldId id="493" r:id="rId4"/>
    <p:sldId id="373" r:id="rId5"/>
    <p:sldId id="375" r:id="rId6"/>
    <p:sldId id="376" r:id="rId7"/>
    <p:sldId id="377" r:id="rId8"/>
    <p:sldId id="496" r:id="rId9"/>
    <p:sldId id="336" r:id="rId10"/>
    <p:sldId id="281" r:id="rId11"/>
    <p:sldId id="283" r:id="rId12"/>
    <p:sldId id="618" r:id="rId13"/>
    <p:sldId id="619" r:id="rId14"/>
    <p:sldId id="621" r:id="rId15"/>
    <p:sldId id="622" r:id="rId16"/>
    <p:sldId id="623" r:id="rId17"/>
    <p:sldId id="624" r:id="rId18"/>
    <p:sldId id="620" r:id="rId19"/>
    <p:sldId id="625" r:id="rId20"/>
    <p:sldId id="626" r:id="rId21"/>
    <p:sldId id="627" r:id="rId22"/>
    <p:sldId id="628" r:id="rId23"/>
    <p:sldId id="629" r:id="rId24"/>
    <p:sldId id="630" r:id="rId25"/>
    <p:sldId id="631" r:id="rId26"/>
    <p:sldId id="632" r:id="rId27"/>
    <p:sldId id="633" r:id="rId28"/>
    <p:sldId id="634" r:id="rId29"/>
    <p:sldId id="635" r:id="rId30"/>
    <p:sldId id="636" r:id="rId31"/>
    <p:sldId id="637" r:id="rId32"/>
    <p:sldId id="638" r:id="rId33"/>
    <p:sldId id="639" r:id="rId34"/>
    <p:sldId id="640" r:id="rId35"/>
    <p:sldId id="498" r:id="rId36"/>
    <p:sldId id="379" r:id="rId37"/>
    <p:sldId id="380" r:id="rId38"/>
    <p:sldId id="354" r:id="rId39"/>
    <p:sldId id="491" r:id="rId40"/>
    <p:sldId id="500" r:id="rId41"/>
    <p:sldId id="501" r:id="rId42"/>
    <p:sldId id="502" r:id="rId43"/>
    <p:sldId id="503" r:id="rId44"/>
    <p:sldId id="504" r:id="rId45"/>
    <p:sldId id="383" r:id="rId46"/>
    <p:sldId id="356" r:id="rId47"/>
    <p:sldId id="505" r:id="rId48"/>
    <p:sldId id="506" r:id="rId49"/>
    <p:sldId id="508" r:id="rId50"/>
    <p:sldId id="357" r:id="rId51"/>
    <p:sldId id="388" r:id="rId52"/>
    <p:sldId id="389" r:id="rId53"/>
    <p:sldId id="486" r:id="rId54"/>
    <p:sldId id="487" r:id="rId55"/>
    <p:sldId id="488" r:id="rId56"/>
    <p:sldId id="489" r:id="rId57"/>
    <p:sldId id="390" r:id="rId58"/>
    <p:sldId id="358" r:id="rId59"/>
    <p:sldId id="392" r:id="rId60"/>
    <p:sldId id="393" r:id="rId61"/>
    <p:sldId id="510" r:id="rId62"/>
    <p:sldId id="473" r:id="rId63"/>
    <p:sldId id="475" r:id="rId64"/>
    <p:sldId id="474" r:id="rId65"/>
    <p:sldId id="468" r:id="rId66"/>
    <p:sldId id="469" r:id="rId67"/>
    <p:sldId id="512" r:id="rId68"/>
    <p:sldId id="471" r:id="rId69"/>
    <p:sldId id="472" r:id="rId70"/>
    <p:sldId id="514" r:id="rId71"/>
    <p:sldId id="370" r:id="rId73"/>
    <p:sldId id="362" r:id="rId74"/>
    <p:sldId id="482" r:id="rId75"/>
    <p:sldId id="483" r:id="rId76"/>
    <p:sldId id="484" r:id="rId77"/>
    <p:sldId id="485" r:id="rId78"/>
    <p:sldId id="397" r:id="rId79"/>
    <p:sldId id="399" r:id="rId80"/>
    <p:sldId id="401" r:id="rId81"/>
    <p:sldId id="402" r:id="rId82"/>
    <p:sldId id="405" r:id="rId83"/>
    <p:sldId id="476" r:id="rId84"/>
    <p:sldId id="407" r:id="rId85"/>
    <p:sldId id="719" r:id="rId86"/>
    <p:sldId id="406" r:id="rId87"/>
    <p:sldId id="408" r:id="rId88"/>
    <p:sldId id="409" r:id="rId89"/>
    <p:sldId id="411" r:id="rId90"/>
    <p:sldId id="478" r:id="rId91"/>
    <p:sldId id="479" r:id="rId92"/>
    <p:sldId id="415" r:id="rId93"/>
    <p:sldId id="517" r:id="rId94"/>
    <p:sldId id="518" r:id="rId95"/>
    <p:sldId id="535" r:id="rId96"/>
    <p:sldId id="536" r:id="rId97"/>
    <p:sldId id="481" r:id="rId98"/>
    <p:sldId id="520" r:id="rId99"/>
    <p:sldId id="539" r:id="rId100"/>
    <p:sldId id="442" r:id="rId101"/>
  </p:sldIdLst>
  <p:sldSz cx="9144000" cy="6858000" type="screen4x3"/>
  <p:notesSz cx="6858000" cy="9144000"/>
  <p:custDataLst>
    <p:tags r:id="rId106"/>
  </p:custDataLst>
  <p:defaultTextStyle>
    <a:defPPr>
      <a:defRPr lang="zh-CN"/>
    </a:defPPr>
    <a:lvl1pPr marL="0" lvl="0" indent="0" algn="l" defTabSz="914400" rtl="0" eaLnBrk="0" fontAlgn="base" latinLnBrk="0" hangingPunct="0">
      <a:lnSpc>
        <a:spcPct val="100000"/>
      </a:lnSpc>
      <a:spcBef>
        <a:spcPct val="0"/>
      </a:spcBef>
      <a:spcAft>
        <a:spcPct val="0"/>
      </a:spcAft>
      <a:buNone/>
      <a:defRPr sz="3200"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0" fontAlgn="base" latinLnBrk="0" hangingPunct="0">
      <a:lnSpc>
        <a:spcPct val="100000"/>
      </a:lnSpc>
      <a:spcBef>
        <a:spcPct val="0"/>
      </a:spcBef>
      <a:spcAft>
        <a:spcPct val="0"/>
      </a:spcAft>
      <a:buNone/>
      <a:defRPr sz="3200"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3200"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3200"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3200"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0" fontAlgn="base" latinLnBrk="0" hangingPunct="0">
      <a:lnSpc>
        <a:spcPct val="100000"/>
      </a:lnSpc>
      <a:spcBef>
        <a:spcPct val="0"/>
      </a:spcBef>
      <a:spcAft>
        <a:spcPct val="0"/>
      </a:spcAft>
      <a:buNone/>
      <a:defRPr sz="3200"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0" fontAlgn="base" latinLnBrk="0" hangingPunct="0">
      <a:lnSpc>
        <a:spcPct val="100000"/>
      </a:lnSpc>
      <a:spcBef>
        <a:spcPct val="0"/>
      </a:spcBef>
      <a:spcAft>
        <a:spcPct val="0"/>
      </a:spcAft>
      <a:buNone/>
      <a:defRPr sz="3200"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0" fontAlgn="base" latinLnBrk="0" hangingPunct="0">
      <a:lnSpc>
        <a:spcPct val="100000"/>
      </a:lnSpc>
      <a:spcBef>
        <a:spcPct val="0"/>
      </a:spcBef>
      <a:spcAft>
        <a:spcPct val="0"/>
      </a:spcAft>
      <a:buNone/>
      <a:defRPr sz="3200"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0" fontAlgn="base" latinLnBrk="0" hangingPunct="0">
      <a:lnSpc>
        <a:spcPct val="100000"/>
      </a:lnSpc>
      <a:spcBef>
        <a:spcPct val="0"/>
      </a:spcBef>
      <a:spcAft>
        <a:spcPct val="0"/>
      </a:spcAft>
      <a:buNone/>
      <a:defRPr sz="3200"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useTimings="0">
    <p:present/>
    <p:sldAll/>
    <p:penClr>
      <a:srgbClr val="FF0000"/>
    </p:penClr>
    <p:extLst>
      <p:ext uri="{2FDB2607-1784-4EEB-B798-7EB5836EED8A}">
        <p14:showMediaCtrls xmlns:p14="http://schemas.microsoft.com/office/powerpoint/2010/main" val="1"/>
      </p:ext>
    </p:extLst>
  </p:showPr>
  <p:clrMru>
    <a:srgbClr val="FFFF00"/>
    <a:srgbClr val="3333CC"/>
    <a:srgbClr val="6600FF"/>
    <a:srgbClr val="FFCCCC"/>
    <a:srgbClr val="3399FF"/>
    <a:srgbClr val="6666FF"/>
    <a:srgbClr val="FF0000"/>
    <a:srgbClr val="CC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aximized" horzBarState="maximized">
    <p:restoredLeft sz="21033"/>
    <p:restoredTop sz="81206"/>
  </p:normalViewPr>
  <p:slideViewPr>
    <p:cSldViewPr showGuides="1">
      <p:cViewPr varScale="1">
        <p:scale>
          <a:sx n="87" d="100"/>
          <a:sy n="87" d="100"/>
        </p:scale>
        <p:origin x="768" y="7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6.xml"/><Relationship Id="rId98" Type="http://schemas.openxmlformats.org/officeDocument/2006/relationships/slide" Target="slides/slide95.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7.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6.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notesMaster" Target="notesMasters/notesMaster1.xml"/><Relationship Id="rId71" Type="http://schemas.openxmlformats.org/officeDocument/2006/relationships/slide" Target="slides/slide69.xml"/><Relationship Id="rId70" Type="http://schemas.openxmlformats.org/officeDocument/2006/relationships/slide" Target="slides/slide68.xml"/><Relationship Id="rId7" Type="http://schemas.openxmlformats.org/officeDocument/2006/relationships/slide" Target="slides/slide5.xml"/><Relationship Id="rId69" Type="http://schemas.openxmlformats.org/officeDocument/2006/relationships/slide" Target="slides/slide67.xml"/><Relationship Id="rId68" Type="http://schemas.openxmlformats.org/officeDocument/2006/relationships/slide" Target="slides/slide66.xml"/><Relationship Id="rId67" Type="http://schemas.openxmlformats.org/officeDocument/2006/relationships/slide" Target="slides/slide65.xml"/><Relationship Id="rId66" Type="http://schemas.openxmlformats.org/officeDocument/2006/relationships/slide" Target="slides/slide64.xml"/><Relationship Id="rId65" Type="http://schemas.openxmlformats.org/officeDocument/2006/relationships/slide" Target="slides/slide63.xml"/><Relationship Id="rId64" Type="http://schemas.openxmlformats.org/officeDocument/2006/relationships/slide" Target="slides/slide62.xml"/><Relationship Id="rId63" Type="http://schemas.openxmlformats.org/officeDocument/2006/relationships/slide" Target="slides/slide61.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6" Type="http://schemas.openxmlformats.org/officeDocument/2006/relationships/tags" Target="tags/tag1.xml"/><Relationship Id="rId105" Type="http://schemas.openxmlformats.org/officeDocument/2006/relationships/tableStyles" Target="tableStyles.xml"/><Relationship Id="rId104" Type="http://schemas.openxmlformats.org/officeDocument/2006/relationships/viewProps" Target="viewProps.xml"/><Relationship Id="rId103" Type="http://schemas.openxmlformats.org/officeDocument/2006/relationships/presProps" Target="presProps.xml"/><Relationship Id="rId102" Type="http://schemas.openxmlformats.org/officeDocument/2006/relationships/handoutMaster" Target="handoutMasters/handoutMaster1.xml"/><Relationship Id="rId101" Type="http://schemas.openxmlformats.org/officeDocument/2006/relationships/slide" Target="slides/slide98.xml"/><Relationship Id="rId100" Type="http://schemas.openxmlformats.org/officeDocument/2006/relationships/slide" Target="slides/slide97.xml"/><Relationship Id="rId10" Type="http://schemas.openxmlformats.org/officeDocument/2006/relationships/slide" Target="slides/slide8.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F7DEF798-588D-4A69-BF8D-2D5F06EE4855}" type="doc">
      <dgm:prSet loTypeId="list" loCatId="list" qsTypeId="urn:microsoft.com/office/officeart/2005/8/quickstyle/simple1#1" qsCatId="simple" csTypeId="urn:microsoft.com/office/officeart/2005/8/colors/accent1_2#1" csCatId="accent1" phldr="1"/>
      <dgm:spPr/>
      <dgm:t>
        <a:bodyPr/>
        <a:lstStyle/>
        <a:p>
          <a:endParaRPr lang="zh-CN" altLang="en-US"/>
        </a:p>
      </dgm:t>
    </dgm:pt>
    <dgm:pt modelId="{EFA0B933-BE58-4A4F-AC8D-8B474423CD87}">
      <dgm:prSet>
        <dgm:style>
          <a:lnRef idx="1">
            <a:schemeClr val="accent3"/>
          </a:lnRef>
          <a:fillRef idx="3">
            <a:schemeClr val="accent3"/>
          </a:fillRef>
          <a:effectRef idx="2">
            <a:schemeClr val="accent3"/>
          </a:effectRef>
          <a:fontRef idx="minor">
            <a:schemeClr val="lt1"/>
          </a:fontRef>
        </dgm:style>
      </dgm:prSet>
      <dgm:spPr/>
      <dgm:t>
        <a:bodyPr/>
        <a:lstStyle/>
        <a:p>
          <a:pPr rtl="0"/>
          <a:r>
            <a:rPr lang="zh-CN" b="1" dirty="0">
              <a:solidFill>
                <a:schemeClr val="bg1"/>
              </a:solidFill>
              <a:latin typeface="宋体" panose="02010600030101010101" pitchFamily="2" charset="-122"/>
              <a:ea typeface="宋体" panose="02010600030101010101" pitchFamily="2" charset="-122"/>
            </a:rPr>
            <a:t>说人</a:t>
          </a:r>
          <a:endParaRPr lang="en-US" b="1" dirty="0">
            <a:solidFill>
              <a:schemeClr val="bg1"/>
            </a:solidFill>
            <a:latin typeface="宋体" panose="02010600030101010101" pitchFamily="2" charset="-122"/>
            <a:ea typeface="宋体" panose="02010600030101010101" pitchFamily="2" charset="-122"/>
          </a:endParaRPr>
        </a:p>
      </dgm:t>
    </dgm:pt>
    <dgm:pt modelId="{5D8E190D-5906-4792-B2F6-307F31EABACD}" cxnId="{4432F6B4-AA1C-4544-A93F-7173C6C514D8}" type="parTrans">
      <dgm:prSet/>
      <dgm:spPr/>
      <dgm:t>
        <a:bodyPr/>
        <a:lstStyle/>
        <a:p>
          <a:endParaRPr lang="zh-CN" altLang="en-US"/>
        </a:p>
      </dgm:t>
    </dgm:pt>
    <dgm:pt modelId="{1B45EB77-6BE9-4168-AF7E-DCBB29327271}" cxnId="{4432F6B4-AA1C-4544-A93F-7173C6C514D8}" type="sibTrans">
      <dgm:prSet/>
      <dgm:spPr/>
      <dgm:t>
        <a:bodyPr/>
        <a:lstStyle/>
        <a:p>
          <a:endParaRPr lang="zh-CN" altLang="en-US"/>
        </a:p>
      </dgm:t>
    </dgm:pt>
    <dgm:pt modelId="{9A74F86B-DA61-4925-B493-C6DD78A337EF}">
      <dgm:prSet phldr="0" custT="1">
        <dgm:style>
          <a:lnRef idx="2">
            <a:schemeClr val="dk1"/>
          </a:lnRef>
          <a:fillRef idx="1">
            <a:schemeClr val="lt1"/>
          </a:fillRef>
          <a:effectRef idx="0">
            <a:schemeClr val="dk1"/>
          </a:effectRef>
          <a:fontRef idx="minor">
            <a:schemeClr val="dk1"/>
          </a:fontRef>
        </dgm:style>
      </dgm:prSet>
      <dgm:spPr/>
      <dgm:t>
        <a:bodyPr vert="horz" wrap="square"/>
        <a:p>
          <a:pPr>
            <a:lnSpc>
              <a:spcPts val="1800"/>
            </a:lnSpc>
            <a:spcBef>
              <a:spcPct val="0"/>
            </a:spcBef>
            <a:spcAft>
              <a:spcPct val="15000"/>
            </a:spcAft>
          </a:pPr>
          <a:r>
            <a:rPr lang="zh-CN" altLang="en-US" sz="1600" b="1" dirty="0" smtClean="0">
              <a:solidFill>
                <a:schemeClr val="bg2">
                  <a:lumMod val="50000"/>
                </a:schemeClr>
              </a:solidFill>
              <a:latin typeface="宋体" panose="02010600030101010101" pitchFamily="2" charset="-122"/>
              <a:ea typeface="宋体" panose="02010600030101010101" pitchFamily="2" charset="-122"/>
            </a:rPr>
            <a:t>尊敬</a:t>
          </a:r>
          <a:r>
            <a:rPr lang="zh-CN" altLang="en-US" sz="1600" b="1" dirty="0">
              <a:solidFill>
                <a:schemeClr val="bg2">
                  <a:lumMod val="50000"/>
                </a:schemeClr>
              </a:solidFill>
              <a:latin typeface="宋体" panose="02010600030101010101" pitchFamily="2" charset="-122"/>
              <a:ea typeface="宋体" panose="02010600030101010101" pitchFamily="2" charset="-122"/>
            </a:rPr>
            <a:t>的人</a:t>
          </a:r>
          <a:r>
            <a:rPr lang="zh-CN" altLang="en-US" sz="1600" b="1" dirty="0">
              <a:solidFill>
                <a:schemeClr val="bg2">
                  <a:lumMod val="50000"/>
                </a:schemeClr>
              </a:solidFill>
              <a:latin typeface="宋体" panose="02010600030101010101" pitchFamily="2" charset="-122"/>
              <a:ea typeface="宋体" panose="02010600030101010101" pitchFamily="2" charset="-122"/>
            </a:rPr>
            <a:t/>
          </a:r>
          <a:endParaRPr lang="zh-CN" altLang="en-US" sz="1600" b="1" dirty="0">
            <a:solidFill>
              <a:schemeClr val="bg2">
                <a:lumMod val="50000"/>
              </a:schemeClr>
            </a:solidFill>
            <a:latin typeface="宋体" panose="02010600030101010101" pitchFamily="2" charset="-122"/>
            <a:ea typeface="宋体" panose="02010600030101010101" pitchFamily="2" charset="-122"/>
          </a:endParaRPr>
        </a:p>
      </dgm:t>
    </dgm:pt>
    <dgm:pt modelId="{A83519AF-2F23-4A4D-AE5C-789B6E0B46D1}" cxnId="{5D7BAAC3-AF9B-4A21-BEED-A7A089365267}" type="parTrans">
      <dgm:prSet/>
      <dgm:spPr/>
      <dgm:t>
        <a:bodyPr/>
        <a:lstStyle/>
        <a:p>
          <a:endParaRPr lang="zh-CN" altLang="en-US"/>
        </a:p>
      </dgm:t>
    </dgm:pt>
    <dgm:pt modelId="{EC04876F-0BEA-4FA7-AEAE-2BE6015053C3}" cxnId="{5D7BAAC3-AF9B-4A21-BEED-A7A089365267}" type="sibTrans">
      <dgm:prSet/>
      <dgm:spPr/>
      <dgm:t>
        <a:bodyPr/>
        <a:lstStyle/>
        <a:p>
          <a:endParaRPr lang="zh-CN" altLang="en-US"/>
        </a:p>
      </dgm:t>
    </dgm:pt>
    <dgm:pt modelId="{6E54742F-B8EF-4E0E-B825-28C2B0C5F3AB}">
      <dgm:prSet phldr="0" custT="1"/>
      <dgm:spPr/>
      <dgm:t>
        <a:bodyPr vert="horz" wrap="square"/>
        <a:p>
          <a:pPr>
            <a:lnSpc>
              <a:spcPts val="1800"/>
            </a:lnSpc>
            <a:spcBef>
              <a:spcPct val="0"/>
            </a:spcBef>
            <a:spcAft>
              <a:spcPct val="15000"/>
            </a:spcAft>
          </a:pPr>
          <a:r>
            <a:rPr lang="zh-CN" altLang="en-US" sz="1600" b="1" dirty="0" smtClean="0">
              <a:solidFill>
                <a:schemeClr val="bg2">
                  <a:lumMod val="50000"/>
                </a:schemeClr>
              </a:solidFill>
              <a:latin typeface="宋体" panose="02010600030101010101" pitchFamily="2" charset="-122"/>
              <a:ea typeface="宋体" panose="02010600030101010101" pitchFamily="2" charset="-122"/>
            </a:rPr>
            <a:t>朋友、老师</a:t>
          </a:r>
          <a:r>
            <a:rPr lang="zh-CN" altLang="en-US" sz="1600" b="1" dirty="0">
              <a:solidFill>
                <a:schemeClr val="bg2">
                  <a:lumMod val="50000"/>
                </a:schemeClr>
              </a:solidFill>
              <a:latin typeface="宋体" panose="02010600030101010101" pitchFamily="2" charset="-122"/>
              <a:ea typeface="宋体" panose="02010600030101010101" pitchFamily="2" charset="-122"/>
            </a:rPr>
            <a:t/>
          </a:r>
          <a:endParaRPr lang="zh-CN" altLang="en-US" sz="1600" b="1" dirty="0">
            <a:solidFill>
              <a:schemeClr val="bg2">
                <a:lumMod val="50000"/>
              </a:schemeClr>
            </a:solidFill>
            <a:latin typeface="宋体" panose="02010600030101010101" pitchFamily="2" charset="-122"/>
            <a:ea typeface="宋体" panose="02010600030101010101" pitchFamily="2" charset="-122"/>
          </a:endParaRPr>
        </a:p>
      </dgm:t>
    </dgm:pt>
    <dgm:pt modelId="{1C0D5AE7-2ED2-4EEC-9DA4-A721D6251E2D}" cxnId="{E00A4C53-4B94-48BB-BCFF-128CD51C7C66}" type="parTrans">
      <dgm:prSet/>
      <dgm:spPr/>
    </dgm:pt>
    <dgm:pt modelId="{8C46961C-CA79-46C0-A8EC-E1A74FC6884C}" cxnId="{E00A4C53-4B94-48BB-BCFF-128CD51C7C66}" type="sibTrans">
      <dgm:prSet/>
      <dgm:spPr/>
    </dgm:pt>
    <dgm:pt modelId="{E23ADBED-29A3-4F4B-BA2E-27D354ECC6D4}">
      <dgm:prSet phldr="0" custT="1"/>
      <dgm:spPr/>
      <dgm:t>
        <a:bodyPr vert="horz" wrap="square"/>
        <a:p>
          <a:pPr>
            <a:lnSpc>
              <a:spcPts val="1800"/>
            </a:lnSpc>
            <a:spcBef>
              <a:spcPct val="0"/>
            </a:spcBef>
            <a:spcAft>
              <a:spcPct val="15000"/>
            </a:spcAft>
          </a:pPr>
          <a:r>
            <a:rPr lang="zh-CN" altLang="en-US" sz="1600" b="1" dirty="0" smtClean="0">
              <a:solidFill>
                <a:schemeClr val="bg2">
                  <a:lumMod val="50000"/>
                </a:schemeClr>
              </a:solidFill>
              <a:latin typeface="宋体" panose="02010600030101010101" pitchFamily="2" charset="-122"/>
              <a:ea typeface="宋体" panose="02010600030101010101" pitchFamily="2" charset="-122"/>
            </a:rPr>
            <a:t>我欣赏的历史人物</a:t>
          </a:r>
          <a:r>
            <a:rPr lang="en-US" altLang="zh-CN" sz="1600" b="1" dirty="0" smtClean="0">
              <a:solidFill>
                <a:schemeClr val="bg2">
                  <a:lumMod val="50000"/>
                </a:schemeClr>
              </a:solidFill>
              <a:latin typeface="宋体" panose="02010600030101010101" pitchFamily="2" charset="-122"/>
              <a:ea typeface="宋体" panose="02010600030101010101" pitchFamily="2" charset="-122"/>
            </a:rPr>
            <a:t>……</a:t>
          </a:r>
          <a:r>
            <a:rPr lang="zh-CN" altLang="en-US" sz="1600" b="1" dirty="0">
              <a:solidFill>
                <a:schemeClr val="bg2">
                  <a:lumMod val="50000"/>
                </a:schemeClr>
              </a:solidFill>
              <a:latin typeface="宋体" panose="02010600030101010101" pitchFamily="2" charset="-122"/>
              <a:ea typeface="宋体" panose="02010600030101010101" pitchFamily="2" charset="-122"/>
            </a:rPr>
            <a:t/>
          </a:r>
          <a:endParaRPr lang="zh-CN" altLang="en-US" sz="1600" b="1" dirty="0">
            <a:solidFill>
              <a:schemeClr val="bg2">
                <a:lumMod val="50000"/>
              </a:schemeClr>
            </a:solidFill>
            <a:latin typeface="宋体" panose="02010600030101010101" pitchFamily="2" charset="-122"/>
            <a:ea typeface="宋体" panose="02010600030101010101" pitchFamily="2" charset="-122"/>
          </a:endParaRPr>
        </a:p>
      </dgm:t>
    </dgm:pt>
    <dgm:pt modelId="{465A6A0A-15BA-4163-AFA5-80A685291AEB}" cxnId="{EBAC95A9-934E-4F36-A4E9-12E8E97FD328}" type="parTrans">
      <dgm:prSet/>
      <dgm:spPr/>
    </dgm:pt>
    <dgm:pt modelId="{BD250F42-05F1-4342-9F50-CABA25FEFFFF}" cxnId="{EBAC95A9-934E-4F36-A4E9-12E8E97FD328}" type="sibTrans">
      <dgm:prSet/>
      <dgm:spPr/>
    </dgm:pt>
    <dgm:pt modelId="{9DDF4BA8-E39C-4559-9458-816727F80537}">
      <dgm:prSet>
        <dgm:style>
          <a:lnRef idx="1">
            <a:schemeClr val="accent3"/>
          </a:lnRef>
          <a:fillRef idx="3">
            <a:schemeClr val="accent3"/>
          </a:fillRef>
          <a:effectRef idx="2">
            <a:schemeClr val="accent3"/>
          </a:effectRef>
          <a:fontRef idx="minor">
            <a:schemeClr val="lt1"/>
          </a:fontRef>
        </dgm:style>
      </dgm:prSet>
      <dgm:spPr/>
      <dgm:t>
        <a:bodyPr/>
        <a:lstStyle/>
        <a:p>
          <a:pPr rtl="0"/>
          <a:r>
            <a:rPr lang="zh-CN" b="1" dirty="0">
              <a:solidFill>
                <a:schemeClr val="bg1"/>
              </a:solidFill>
              <a:latin typeface="宋体" panose="02010600030101010101" pitchFamily="2" charset="-122"/>
              <a:ea typeface="宋体" panose="02010600030101010101" pitchFamily="2" charset="-122"/>
            </a:rPr>
            <a:t>说物</a:t>
          </a:r>
          <a:endParaRPr lang="en-US" b="1" dirty="0">
            <a:solidFill>
              <a:schemeClr val="bg1"/>
            </a:solidFill>
            <a:latin typeface="宋体" panose="02010600030101010101" pitchFamily="2" charset="-122"/>
            <a:ea typeface="宋体" panose="02010600030101010101" pitchFamily="2" charset="-122"/>
          </a:endParaRPr>
        </a:p>
      </dgm:t>
    </dgm:pt>
    <dgm:pt modelId="{F0FE664E-5A0C-4B4C-AE3C-5CEC5FFF933E}" cxnId="{EC59E661-6F23-4E85-9396-474D25F58CB2}" type="parTrans">
      <dgm:prSet/>
      <dgm:spPr/>
      <dgm:t>
        <a:bodyPr/>
        <a:lstStyle/>
        <a:p>
          <a:endParaRPr lang="zh-CN" altLang="en-US"/>
        </a:p>
      </dgm:t>
    </dgm:pt>
    <dgm:pt modelId="{949CF84C-107B-4610-8A68-335A2BB620B7}" cxnId="{EC59E661-6F23-4E85-9396-474D25F58CB2}" type="sibTrans">
      <dgm:prSet/>
      <dgm:spPr/>
      <dgm:t>
        <a:bodyPr/>
        <a:lstStyle/>
        <a:p>
          <a:endParaRPr lang="zh-CN" altLang="en-US"/>
        </a:p>
      </dgm:t>
    </dgm:pt>
    <dgm:pt modelId="{9D013707-1571-4041-BCDF-110FA49A9AE4}">
      <dgm:prSet phldr="0" custT="1">
        <dgm:style>
          <a:lnRef idx="2">
            <a:schemeClr val="dk1"/>
          </a:lnRef>
          <a:fillRef idx="1">
            <a:schemeClr val="lt1"/>
          </a:fillRef>
          <a:effectRef idx="0">
            <a:schemeClr val="dk1"/>
          </a:effectRef>
          <a:fontRef idx="minor">
            <a:schemeClr val="dk1"/>
          </a:fontRef>
        </dgm:style>
      </dgm:prSet>
      <dgm:spPr/>
      <dgm:t>
        <a:bodyPr vert="horz" wrap="square"/>
        <a:p>
          <a:pPr>
            <a:lnSpc>
              <a:spcPts val="1800"/>
            </a:lnSpc>
            <a:spcBef>
              <a:spcPct val="0"/>
            </a:spcBef>
            <a:spcAft>
              <a:spcPct val="15000"/>
            </a:spcAft>
          </a:pPr>
          <a:r>
            <a:rPr lang="zh-CN" altLang="en-US" sz="1600" b="1" dirty="0" smtClean="0">
              <a:solidFill>
                <a:schemeClr val="bg2">
                  <a:lumMod val="50000"/>
                </a:schemeClr>
              </a:solidFill>
              <a:latin typeface="宋体" panose="02010600030101010101" pitchFamily="2" charset="-122"/>
              <a:ea typeface="宋体" panose="02010600030101010101" pitchFamily="2" charset="-122"/>
            </a:rPr>
            <a:t>我喜爱的植物、动物、美食</a:t>
          </a:r>
          <a:r>
            <a:rPr lang="zh-CN" altLang="en-US" sz="1600" b="1" dirty="0">
              <a:solidFill>
                <a:schemeClr val="bg2">
                  <a:lumMod val="50000"/>
                </a:schemeClr>
              </a:solidFill>
              <a:latin typeface="宋体" panose="02010600030101010101" pitchFamily="2" charset="-122"/>
              <a:ea typeface="宋体" panose="02010600030101010101" pitchFamily="2" charset="-122"/>
            </a:rPr>
            <a:t/>
          </a:r>
          <a:endParaRPr lang="zh-CN" altLang="en-US" sz="1600" b="1" dirty="0">
            <a:solidFill>
              <a:schemeClr val="bg2">
                <a:lumMod val="50000"/>
              </a:schemeClr>
            </a:solidFill>
            <a:latin typeface="宋体" panose="02010600030101010101" pitchFamily="2" charset="-122"/>
            <a:ea typeface="宋体" panose="02010600030101010101" pitchFamily="2" charset="-122"/>
          </a:endParaRPr>
        </a:p>
      </dgm:t>
    </dgm:pt>
    <dgm:pt modelId="{EEDBC217-E288-41C9-85AE-EDB40C732B1B}" cxnId="{0FFBD9AD-A89F-4B27-ADDA-B6E0AE4955AF}" type="parTrans">
      <dgm:prSet/>
      <dgm:spPr/>
      <dgm:t>
        <a:bodyPr/>
        <a:lstStyle/>
        <a:p>
          <a:endParaRPr lang="zh-CN" altLang="en-US"/>
        </a:p>
      </dgm:t>
    </dgm:pt>
    <dgm:pt modelId="{8B565ABD-A728-4369-A1E9-3B418E565E17}" cxnId="{0FFBD9AD-A89F-4B27-ADDA-B6E0AE4955AF}" type="sibTrans">
      <dgm:prSet/>
      <dgm:spPr/>
      <dgm:t>
        <a:bodyPr/>
        <a:lstStyle/>
        <a:p>
          <a:endParaRPr lang="zh-CN" altLang="en-US"/>
        </a:p>
      </dgm:t>
    </dgm:pt>
    <dgm:pt modelId="{65EBD301-D7B5-4339-84E7-B52219BCB11B}">
      <dgm:prSet phldr="0" custT="1"/>
      <dgm:spPr/>
      <dgm:t>
        <a:bodyPr vert="horz" wrap="square"/>
        <a:p>
          <a:pPr>
            <a:lnSpc>
              <a:spcPts val="1800"/>
            </a:lnSpc>
            <a:spcBef>
              <a:spcPct val="0"/>
            </a:spcBef>
            <a:spcAft>
              <a:spcPct val="15000"/>
            </a:spcAft>
          </a:pPr>
          <a:r>
            <a:rPr lang="zh-CN" altLang="en-US" sz="1600" b="1" dirty="0" smtClean="0">
              <a:solidFill>
                <a:schemeClr val="bg2">
                  <a:lumMod val="50000"/>
                </a:schemeClr>
              </a:solidFill>
              <a:latin typeface="宋体" panose="02010600030101010101" pitchFamily="2" charset="-122"/>
              <a:ea typeface="宋体" panose="02010600030101010101" pitchFamily="2" charset="-122"/>
            </a:rPr>
            <a:t>珍贵的礼物</a:t>
          </a:r>
          <a:r>
            <a:rPr lang="zh-CN" altLang="en-US" sz="1600" b="1" dirty="0">
              <a:solidFill>
                <a:schemeClr val="bg2">
                  <a:lumMod val="50000"/>
                </a:schemeClr>
              </a:solidFill>
              <a:latin typeface="宋体" panose="02010600030101010101" pitchFamily="2" charset="-122"/>
              <a:ea typeface="宋体" panose="02010600030101010101" pitchFamily="2" charset="-122"/>
            </a:rPr>
            <a:t/>
          </a:r>
          <a:endParaRPr lang="zh-CN" altLang="en-US" sz="1600" b="1" dirty="0">
            <a:solidFill>
              <a:schemeClr val="bg2">
                <a:lumMod val="50000"/>
              </a:schemeClr>
            </a:solidFill>
            <a:latin typeface="宋体" panose="02010600030101010101" pitchFamily="2" charset="-122"/>
            <a:ea typeface="宋体" panose="02010600030101010101" pitchFamily="2" charset="-122"/>
          </a:endParaRPr>
        </a:p>
      </dgm:t>
    </dgm:pt>
    <dgm:pt modelId="{33161BF5-A4D4-448E-A14D-BDE0E960AEF0}" cxnId="{B425C3F3-C8FD-4C68-BFBE-C272086BE744}" type="parTrans">
      <dgm:prSet/>
      <dgm:spPr/>
    </dgm:pt>
    <dgm:pt modelId="{88F34459-8170-4AB3-9189-147941B51769}" cxnId="{B425C3F3-C8FD-4C68-BFBE-C272086BE744}" type="sibTrans">
      <dgm:prSet/>
      <dgm:spPr/>
    </dgm:pt>
    <dgm:pt modelId="{6135AF62-A84E-4234-9FB2-F40AC83429E0}">
      <dgm:prSet phldr="0" custT="1"/>
      <dgm:spPr/>
      <dgm:t>
        <a:bodyPr vert="horz" wrap="square"/>
        <a:p>
          <a:pPr>
            <a:lnSpc>
              <a:spcPts val="1800"/>
            </a:lnSpc>
            <a:spcBef>
              <a:spcPct val="0"/>
            </a:spcBef>
            <a:spcAft>
              <a:spcPct val="15000"/>
            </a:spcAft>
          </a:pPr>
          <a:r>
            <a:rPr lang="zh-CN" altLang="en-US" sz="1600" b="1" dirty="0">
              <a:solidFill>
                <a:schemeClr val="bg2">
                  <a:lumMod val="50000"/>
                </a:schemeClr>
              </a:solidFill>
              <a:latin typeface="宋体" panose="02010600030101010101" pitchFamily="2" charset="-122"/>
              <a:ea typeface="宋体" panose="02010600030101010101" pitchFamily="2" charset="-122"/>
            </a:rPr>
            <a:t>我喜爱</a:t>
          </a:r>
          <a:r>
            <a:rPr lang="zh-CN" altLang="en-US" sz="1600" b="1" dirty="0" smtClean="0">
              <a:solidFill>
                <a:schemeClr val="bg2">
                  <a:lumMod val="50000"/>
                </a:schemeClr>
              </a:solidFill>
              <a:latin typeface="宋体" panose="02010600030101010101" pitchFamily="2" charset="-122"/>
              <a:ea typeface="宋体" panose="02010600030101010101" pitchFamily="2" charset="-122"/>
            </a:rPr>
            <a:t>的节日、印象深刻的书籍</a:t>
          </a:r>
          <a:r>
            <a:rPr lang="en-US" altLang="zh-CN" sz="1600" b="1" dirty="0" smtClean="0">
              <a:solidFill>
                <a:schemeClr val="bg2">
                  <a:lumMod val="50000"/>
                </a:schemeClr>
              </a:solidFill>
              <a:latin typeface="宋体" panose="02010600030101010101" pitchFamily="2" charset="-122"/>
              <a:ea typeface="宋体" panose="02010600030101010101" pitchFamily="2" charset="-122"/>
            </a:rPr>
            <a:t>……</a:t>
          </a:r>
          <a:r>
            <a:rPr lang="zh-CN" altLang="en-US" sz="1600" b="1" dirty="0">
              <a:solidFill>
                <a:schemeClr val="bg2">
                  <a:lumMod val="50000"/>
                </a:schemeClr>
              </a:solidFill>
              <a:latin typeface="宋体" panose="02010600030101010101" pitchFamily="2" charset="-122"/>
              <a:ea typeface="宋体" panose="02010600030101010101" pitchFamily="2" charset="-122"/>
            </a:rPr>
            <a:t/>
          </a:r>
          <a:endParaRPr lang="zh-CN" altLang="en-US" sz="1600" b="1" dirty="0">
            <a:solidFill>
              <a:schemeClr val="bg2">
                <a:lumMod val="50000"/>
              </a:schemeClr>
            </a:solidFill>
            <a:latin typeface="宋体" panose="02010600030101010101" pitchFamily="2" charset="-122"/>
            <a:ea typeface="宋体" panose="02010600030101010101" pitchFamily="2" charset="-122"/>
          </a:endParaRPr>
        </a:p>
      </dgm:t>
    </dgm:pt>
    <dgm:pt modelId="{250E074E-65DB-45C0-BC00-6365C8CE5FD2}" cxnId="{482B6A07-864F-4814-A66C-00440DFEA790}" type="parTrans">
      <dgm:prSet/>
      <dgm:spPr/>
    </dgm:pt>
    <dgm:pt modelId="{E4521FC9-8540-42A6-B22C-7F0A58EF4B9E}" cxnId="{482B6A07-864F-4814-A66C-00440DFEA790}" type="sibTrans">
      <dgm:prSet/>
      <dgm:spPr/>
    </dgm:pt>
    <dgm:pt modelId="{B407BEE1-3CBA-4AE4-BDF8-606FE2D07593}">
      <dgm:prSet>
        <dgm:style>
          <a:lnRef idx="1">
            <a:schemeClr val="accent3"/>
          </a:lnRef>
          <a:fillRef idx="3">
            <a:schemeClr val="accent3"/>
          </a:fillRef>
          <a:effectRef idx="2">
            <a:schemeClr val="accent3"/>
          </a:effectRef>
          <a:fontRef idx="minor">
            <a:schemeClr val="lt1"/>
          </a:fontRef>
        </dgm:style>
      </dgm:prSet>
      <dgm:spPr/>
      <dgm:t>
        <a:bodyPr/>
        <a:lstStyle/>
        <a:p>
          <a:pPr rtl="0"/>
          <a:r>
            <a:rPr lang="zh-CN" b="1" dirty="0">
              <a:solidFill>
                <a:schemeClr val="bg1"/>
              </a:solidFill>
              <a:latin typeface="宋体" panose="02010600030101010101" pitchFamily="2" charset="-122"/>
              <a:ea typeface="宋体" panose="02010600030101010101" pitchFamily="2" charset="-122"/>
            </a:rPr>
            <a:t>说事</a:t>
          </a:r>
          <a:endParaRPr lang="en-US" b="1" dirty="0">
            <a:solidFill>
              <a:schemeClr val="bg1"/>
            </a:solidFill>
            <a:latin typeface="宋体" panose="02010600030101010101" pitchFamily="2" charset="-122"/>
            <a:ea typeface="宋体" panose="02010600030101010101" pitchFamily="2" charset="-122"/>
          </a:endParaRPr>
        </a:p>
      </dgm:t>
    </dgm:pt>
    <dgm:pt modelId="{82BE2316-DAC0-4D82-A4ED-93B5E0F5BD14}" cxnId="{CB251C53-BB43-4ED0-9E03-96B47E4885EE}" type="parTrans">
      <dgm:prSet/>
      <dgm:spPr/>
      <dgm:t>
        <a:bodyPr/>
        <a:lstStyle/>
        <a:p>
          <a:endParaRPr lang="zh-CN" altLang="en-US"/>
        </a:p>
      </dgm:t>
    </dgm:pt>
    <dgm:pt modelId="{AF355929-B521-4A19-B7F9-8ABFF59D87F0}" cxnId="{CB251C53-BB43-4ED0-9E03-96B47E4885EE}" type="sibTrans">
      <dgm:prSet/>
      <dgm:spPr/>
      <dgm:t>
        <a:bodyPr/>
        <a:lstStyle/>
        <a:p>
          <a:endParaRPr lang="zh-CN" altLang="en-US"/>
        </a:p>
      </dgm:t>
    </dgm:pt>
    <dgm:pt modelId="{1398EA07-86F6-4F92-9C4D-62DC8F7BCCA2}">
      <dgm:prSet phldr="0" custT="1">
        <dgm:style>
          <a:lnRef idx="2">
            <a:schemeClr val="dk1"/>
          </a:lnRef>
          <a:fillRef idx="1">
            <a:schemeClr val="lt1"/>
          </a:fillRef>
          <a:effectRef idx="0">
            <a:schemeClr val="dk1"/>
          </a:effectRef>
          <a:fontRef idx="minor">
            <a:schemeClr val="dk1"/>
          </a:fontRef>
        </dgm:style>
      </dgm:prSet>
      <dgm:spPr/>
      <dgm:t>
        <a:bodyPr vert="horz" wrap="square"/>
        <a:p>
          <a:pPr>
            <a:lnSpc>
              <a:spcPts val="1800"/>
            </a:lnSpc>
            <a:spcBef>
              <a:spcPct val="0"/>
            </a:spcBef>
            <a:spcAft>
              <a:spcPct val="15000"/>
            </a:spcAft>
          </a:pPr>
          <a:r>
            <a:rPr lang="zh-CN" altLang="en-US" sz="1600" b="1" dirty="0">
              <a:solidFill>
                <a:schemeClr val="bg2">
                  <a:lumMod val="50000"/>
                </a:schemeClr>
              </a:solidFill>
              <a:latin typeface="宋体" panose="02010600030101010101" pitchFamily="2" charset="-122"/>
              <a:ea typeface="宋体" panose="02010600030101010101" pitchFamily="2" charset="-122"/>
            </a:rPr>
            <a:t>我的愿望、我的学习生活、我</a:t>
          </a:r>
          <a:r>
            <a:rPr lang="zh-CN" altLang="en-US" sz="1600" b="1" dirty="0" smtClean="0">
              <a:solidFill>
                <a:schemeClr val="bg2">
                  <a:lumMod val="50000"/>
                </a:schemeClr>
              </a:solidFill>
              <a:latin typeface="宋体" panose="02010600030101010101" pitchFamily="2" charset="-122"/>
              <a:ea typeface="宋体" panose="02010600030101010101" pitchFamily="2" charset="-122"/>
            </a:rPr>
            <a:t>的兴趣爱好</a:t>
          </a:r>
          <a:r>
            <a:rPr lang="zh-CN" altLang="en-US" sz="1600" b="1" dirty="0">
              <a:solidFill>
                <a:schemeClr val="bg2">
                  <a:lumMod val="50000"/>
                </a:schemeClr>
              </a:solidFill>
              <a:latin typeface="宋体" panose="02010600030101010101" pitchFamily="2" charset="-122"/>
              <a:ea typeface="宋体" panose="02010600030101010101" pitchFamily="2" charset="-122"/>
            </a:rPr>
            <a:t/>
          </a:r>
          <a:endParaRPr lang="zh-CN" altLang="en-US" sz="1600" b="1" dirty="0">
            <a:solidFill>
              <a:schemeClr val="bg2">
                <a:lumMod val="50000"/>
              </a:schemeClr>
            </a:solidFill>
            <a:latin typeface="宋体" panose="02010600030101010101" pitchFamily="2" charset="-122"/>
            <a:ea typeface="宋体" panose="02010600030101010101" pitchFamily="2" charset="-122"/>
          </a:endParaRPr>
        </a:p>
      </dgm:t>
    </dgm:pt>
    <dgm:pt modelId="{780FBB9D-648E-4741-BA03-212679B1F5CA}" cxnId="{AC6023DB-9FD9-44D0-922A-A106D472D7F6}" type="parTrans">
      <dgm:prSet/>
      <dgm:spPr/>
      <dgm:t>
        <a:bodyPr/>
        <a:lstStyle/>
        <a:p>
          <a:endParaRPr lang="zh-CN" altLang="en-US"/>
        </a:p>
      </dgm:t>
    </dgm:pt>
    <dgm:pt modelId="{D25A499D-F0E7-4280-9FEE-89BC628B8AD8}" cxnId="{AC6023DB-9FD9-44D0-922A-A106D472D7F6}" type="sibTrans">
      <dgm:prSet/>
      <dgm:spPr/>
      <dgm:t>
        <a:bodyPr/>
        <a:lstStyle/>
        <a:p>
          <a:endParaRPr lang="zh-CN" altLang="en-US"/>
        </a:p>
      </dgm:t>
    </dgm:pt>
    <dgm:pt modelId="{B3636AAE-D433-4378-A344-E65C7AEE6050}">
      <dgm:prSet phldr="0" custT="1"/>
      <dgm:spPr/>
      <dgm:t>
        <a:bodyPr vert="horz" wrap="square"/>
        <a:p>
          <a:pPr>
            <a:lnSpc>
              <a:spcPts val="1800"/>
            </a:lnSpc>
            <a:spcBef>
              <a:spcPct val="0"/>
            </a:spcBef>
            <a:spcAft>
              <a:spcPct val="15000"/>
            </a:spcAft>
          </a:pPr>
          <a:r>
            <a:rPr lang="zh-CN" altLang="en-US" sz="1600" b="1" dirty="0" smtClean="0">
              <a:solidFill>
                <a:schemeClr val="bg2">
                  <a:lumMod val="50000"/>
                </a:schemeClr>
              </a:solidFill>
              <a:latin typeface="宋体" panose="02010600030101010101" pitchFamily="2" charset="-122"/>
              <a:ea typeface="宋体" panose="02010600030101010101" pitchFamily="2" charset="-122"/>
            </a:rPr>
            <a:t>童年生活、</a:t>
          </a:r>
          <a:r>
            <a:rPr lang="zh-CN" altLang="en-US" sz="1600" b="1" dirty="0">
              <a:solidFill>
                <a:schemeClr val="bg2">
                  <a:lumMod val="50000"/>
                </a:schemeClr>
              </a:solidFill>
              <a:latin typeface="宋体" panose="02010600030101010101" pitchFamily="2" charset="-122"/>
              <a:ea typeface="宋体" panose="02010600030101010101" pitchFamily="2" charset="-122"/>
            </a:rPr>
            <a:t>难忘的旅行</a:t>
          </a:r>
          <a:r>
            <a:rPr lang="zh-CN" altLang="en-US" sz="1600" b="1" dirty="0">
              <a:solidFill>
                <a:schemeClr val="bg2">
                  <a:lumMod val="50000"/>
                </a:schemeClr>
              </a:solidFill>
              <a:latin typeface="宋体" panose="02010600030101010101" pitchFamily="2" charset="-122"/>
              <a:ea typeface="宋体" panose="02010600030101010101" pitchFamily="2" charset="-122"/>
            </a:rPr>
            <a:t/>
          </a:r>
          <a:endParaRPr lang="zh-CN" altLang="en-US" sz="1600" b="1" dirty="0">
            <a:solidFill>
              <a:schemeClr val="bg2">
                <a:lumMod val="50000"/>
              </a:schemeClr>
            </a:solidFill>
            <a:latin typeface="宋体" panose="02010600030101010101" pitchFamily="2" charset="-122"/>
            <a:ea typeface="宋体" panose="02010600030101010101" pitchFamily="2" charset="-122"/>
          </a:endParaRPr>
        </a:p>
      </dgm:t>
    </dgm:pt>
    <dgm:pt modelId="{2C95D4ED-F696-4913-96E0-5F264A1AB6F0}" cxnId="{A5A01F35-D7E0-4959-87C0-CAB880DF0E2A}" type="parTrans">
      <dgm:prSet/>
      <dgm:spPr/>
    </dgm:pt>
    <dgm:pt modelId="{87DCE967-C871-46C8-8921-53D5BE62E675}" cxnId="{A5A01F35-D7E0-4959-87C0-CAB880DF0E2A}" type="sibTrans">
      <dgm:prSet/>
      <dgm:spPr/>
    </dgm:pt>
    <dgm:pt modelId="{69211F06-B9D2-4FE2-B99B-2B42199F08B8}">
      <dgm:prSet phldr="0" custT="1"/>
      <dgm:spPr/>
      <dgm:t>
        <a:bodyPr vert="horz" wrap="square"/>
        <a:p>
          <a:pPr>
            <a:lnSpc>
              <a:spcPts val="1800"/>
            </a:lnSpc>
            <a:spcBef>
              <a:spcPct val="0"/>
            </a:spcBef>
            <a:spcAft>
              <a:spcPct val="15000"/>
            </a:spcAft>
          </a:pPr>
          <a:r>
            <a:rPr lang="zh-CN" altLang="en-US" sz="1600" b="1" dirty="0">
              <a:solidFill>
                <a:schemeClr val="bg2">
                  <a:lumMod val="50000"/>
                </a:schemeClr>
              </a:solidFill>
              <a:latin typeface="宋体" panose="02010600030101010101" pitchFamily="2" charset="-122"/>
              <a:ea typeface="宋体" panose="02010600030101010101" pitchFamily="2" charset="-122"/>
            </a:rPr>
            <a:t>我喜爱的季节 、我所在</a:t>
          </a:r>
          <a:r>
            <a:rPr lang="zh-CN" altLang="en-US" sz="1600" b="1" dirty="0" smtClean="0">
              <a:solidFill>
                <a:schemeClr val="bg2">
                  <a:lumMod val="50000"/>
                </a:schemeClr>
              </a:solidFill>
              <a:latin typeface="宋体" panose="02010600030101010101" pitchFamily="2" charset="-122"/>
              <a:ea typeface="宋体" panose="02010600030101010101" pitchFamily="2" charset="-122"/>
            </a:rPr>
            <a:t>的学校（或公司、团队）</a:t>
          </a:r>
          <a:r>
            <a:rPr lang="en-US" altLang="zh-CN" sz="1600" b="1" dirty="0" smtClean="0">
              <a:solidFill>
                <a:schemeClr val="bg2">
                  <a:lumMod val="50000"/>
                </a:schemeClr>
              </a:solidFill>
              <a:latin typeface="宋体" panose="02010600030101010101" pitchFamily="2" charset="-122"/>
              <a:ea typeface="宋体" panose="02010600030101010101" pitchFamily="2" charset="-122"/>
            </a:rPr>
            <a:t>……</a:t>
          </a:r>
          <a:r>
            <a:rPr lang="zh-CN" altLang="en-US" sz="1600" b="1" dirty="0">
              <a:solidFill>
                <a:schemeClr val="bg2">
                  <a:lumMod val="50000"/>
                </a:schemeClr>
              </a:solidFill>
              <a:latin typeface="宋体" panose="02010600030101010101" pitchFamily="2" charset="-122"/>
              <a:ea typeface="宋体" panose="02010600030101010101" pitchFamily="2" charset="-122"/>
            </a:rPr>
            <a:t/>
          </a:r>
          <a:endParaRPr lang="zh-CN" altLang="en-US" sz="1600" b="1" dirty="0">
            <a:solidFill>
              <a:schemeClr val="bg2">
                <a:lumMod val="50000"/>
              </a:schemeClr>
            </a:solidFill>
            <a:latin typeface="宋体" panose="02010600030101010101" pitchFamily="2" charset="-122"/>
            <a:ea typeface="宋体" panose="02010600030101010101" pitchFamily="2" charset="-122"/>
          </a:endParaRPr>
        </a:p>
      </dgm:t>
    </dgm:pt>
    <dgm:pt modelId="{8E94F947-D89E-4971-A56B-93F901FC5975}" cxnId="{111F986A-8EE1-4078-8220-BC2E41613C6C}" type="parTrans">
      <dgm:prSet/>
      <dgm:spPr/>
    </dgm:pt>
    <dgm:pt modelId="{1AC68ED7-F0B9-435B-82AF-830719CB97E0}" cxnId="{111F986A-8EE1-4078-8220-BC2E41613C6C}" type="sibTrans">
      <dgm:prSet/>
      <dgm:spPr/>
    </dgm:pt>
    <dgm:pt modelId="{C9D11378-BE38-43F8-B976-AA244929EDCE}">
      <dgm:prSet>
        <dgm:style>
          <a:lnRef idx="1">
            <a:schemeClr val="accent3"/>
          </a:lnRef>
          <a:fillRef idx="3">
            <a:schemeClr val="accent3"/>
          </a:fillRef>
          <a:effectRef idx="2">
            <a:schemeClr val="accent3"/>
          </a:effectRef>
          <a:fontRef idx="minor">
            <a:schemeClr val="lt1"/>
          </a:fontRef>
        </dgm:style>
      </dgm:prSet>
      <dgm:spPr/>
      <dgm:t>
        <a:bodyPr/>
        <a:lstStyle/>
        <a:p>
          <a:pPr rtl="0"/>
          <a:r>
            <a:rPr lang="zh-CN" b="1" dirty="0">
              <a:solidFill>
                <a:schemeClr val="bg1"/>
              </a:solidFill>
              <a:latin typeface="宋体" panose="02010600030101010101" pitchFamily="2" charset="-122"/>
              <a:ea typeface="宋体" panose="02010600030101010101" pitchFamily="2" charset="-122"/>
            </a:rPr>
            <a:t>说理</a:t>
          </a:r>
          <a:endParaRPr lang="en-US" b="1" dirty="0">
            <a:solidFill>
              <a:schemeClr val="bg1"/>
            </a:solidFill>
            <a:latin typeface="宋体" panose="02010600030101010101" pitchFamily="2" charset="-122"/>
            <a:ea typeface="宋体" panose="02010600030101010101" pitchFamily="2" charset="-122"/>
          </a:endParaRPr>
        </a:p>
      </dgm:t>
    </dgm:pt>
    <dgm:pt modelId="{915D4405-C0AB-4D1D-8784-B18B69A038D9}" cxnId="{0EB7F4F9-040E-4502-B994-299A517D1BAE}" type="parTrans">
      <dgm:prSet/>
      <dgm:spPr/>
      <dgm:t>
        <a:bodyPr/>
        <a:lstStyle/>
        <a:p>
          <a:endParaRPr lang="zh-CN" altLang="en-US"/>
        </a:p>
      </dgm:t>
    </dgm:pt>
    <dgm:pt modelId="{9AF9583D-7B25-4380-8A83-CE358D03351D}" cxnId="{0EB7F4F9-040E-4502-B994-299A517D1BAE}" type="sibTrans">
      <dgm:prSet/>
      <dgm:spPr/>
      <dgm:t>
        <a:bodyPr/>
        <a:lstStyle/>
        <a:p>
          <a:endParaRPr lang="zh-CN" altLang="en-US"/>
        </a:p>
      </dgm:t>
    </dgm:pt>
    <dgm:pt modelId="{DBFC7D48-1752-499C-BAAB-55670D334F63}">
      <dgm:prSet phldr="0" custT="1">
        <dgm:style>
          <a:lnRef idx="2">
            <a:schemeClr val="dk1"/>
          </a:lnRef>
          <a:fillRef idx="1">
            <a:schemeClr val="lt1"/>
          </a:fillRef>
          <a:effectRef idx="0">
            <a:schemeClr val="dk1"/>
          </a:effectRef>
          <a:fontRef idx="minor">
            <a:schemeClr val="dk1"/>
          </a:fontRef>
        </dgm:style>
      </dgm:prSet>
      <dgm:spPr/>
      <dgm:t>
        <a:bodyPr vert="horz" wrap="square"/>
        <a:p>
          <a:pPr>
            <a:lnSpc>
              <a:spcPts val="1800"/>
            </a:lnSpc>
            <a:spcBef>
              <a:spcPct val="0"/>
            </a:spcBef>
            <a:spcAft>
              <a:spcPct val="15000"/>
            </a:spcAft>
          </a:pPr>
          <a:r>
            <a:rPr lang="zh-CN" altLang="en-US" sz="1600" b="1" dirty="0" smtClean="0">
              <a:solidFill>
                <a:schemeClr val="bg2">
                  <a:lumMod val="50000"/>
                </a:schemeClr>
              </a:solidFill>
              <a:latin typeface="宋体" panose="02010600030101010101" pitchFamily="2" charset="-122"/>
              <a:ea typeface="宋体" panose="02010600030101010101" pitchFamily="2" charset="-122"/>
            </a:rPr>
            <a:t>谈服饰</a:t>
          </a:r>
          <a:r>
            <a:rPr lang="zh-CN" altLang="en-US" sz="1600" b="1" dirty="0">
              <a:solidFill>
                <a:schemeClr val="bg2">
                  <a:lumMod val="50000"/>
                </a:schemeClr>
              </a:solidFill>
              <a:latin typeface="宋体" panose="02010600030101010101" pitchFamily="2" charset="-122"/>
              <a:ea typeface="宋体" panose="02010600030101010101" pitchFamily="2" charset="-122"/>
            </a:rPr>
            <a:t>、谈谈卫生与健康</a:t>
          </a:r>
          <a:r>
            <a:rPr lang="zh-CN" altLang="en-US" sz="1600" b="1" dirty="0" smtClean="0">
              <a:solidFill>
                <a:schemeClr val="bg2">
                  <a:lumMod val="50000"/>
                </a:schemeClr>
              </a:solidFill>
              <a:latin typeface="宋体" panose="02010600030101010101" pitchFamily="2" charset="-122"/>
              <a:ea typeface="宋体" panose="02010600030101010101" pitchFamily="2" charset="-122"/>
            </a:rPr>
            <a:t>、谈对环境保护的认识、谈传统美德、对美的看法</a:t>
          </a:r>
          <a:r>
            <a:rPr lang="zh-CN" altLang="en-US" sz="1600" b="1" dirty="0">
              <a:solidFill>
                <a:schemeClr val="bg2">
                  <a:lumMod val="50000"/>
                </a:schemeClr>
              </a:solidFill>
              <a:latin typeface="宋体" panose="02010600030101010101" pitchFamily="2" charset="-122"/>
              <a:ea typeface="宋体" panose="02010600030101010101" pitchFamily="2" charset="-122"/>
            </a:rPr>
            <a:t/>
          </a:r>
          <a:endParaRPr lang="zh-CN" altLang="en-US" sz="1600" b="1" dirty="0">
            <a:solidFill>
              <a:schemeClr val="bg2">
                <a:lumMod val="50000"/>
              </a:schemeClr>
            </a:solidFill>
            <a:latin typeface="宋体" panose="02010600030101010101" pitchFamily="2" charset="-122"/>
            <a:ea typeface="宋体" panose="02010600030101010101" pitchFamily="2" charset="-122"/>
          </a:endParaRPr>
        </a:p>
      </dgm:t>
    </dgm:pt>
    <dgm:pt modelId="{31C176BF-9EFE-425F-84E9-819C75163AA9}" cxnId="{A2978A2F-BD7B-4601-9854-654FF8DC6F0B}" type="parTrans">
      <dgm:prSet/>
      <dgm:spPr/>
      <dgm:t>
        <a:bodyPr/>
        <a:lstStyle/>
        <a:p>
          <a:endParaRPr lang="zh-CN" altLang="en-US"/>
        </a:p>
      </dgm:t>
    </dgm:pt>
    <dgm:pt modelId="{BE63F3E1-5432-414B-9198-1B41884DBDA5}" cxnId="{A2978A2F-BD7B-4601-9854-654FF8DC6F0B}" type="sibTrans">
      <dgm:prSet/>
      <dgm:spPr/>
      <dgm:t>
        <a:bodyPr/>
        <a:lstStyle/>
        <a:p>
          <a:endParaRPr lang="zh-CN" altLang="en-US"/>
        </a:p>
      </dgm:t>
    </dgm:pt>
    <dgm:pt modelId="{3795EE20-D52D-471E-B29D-82A5512BF5CA}">
      <dgm:prSet phldr="0" custT="1"/>
      <dgm:spPr/>
      <dgm:t>
        <a:bodyPr vert="horz" wrap="square"/>
        <a:p>
          <a:pPr>
            <a:lnSpc>
              <a:spcPts val="1800"/>
            </a:lnSpc>
            <a:spcBef>
              <a:spcPct val="0"/>
            </a:spcBef>
            <a:spcAft>
              <a:spcPct val="15000"/>
            </a:spcAft>
          </a:pPr>
          <a:r>
            <a:rPr lang="zh-CN" altLang="en-US" sz="1600" b="1" dirty="0" smtClean="0">
              <a:solidFill>
                <a:schemeClr val="bg2">
                  <a:lumMod val="50000"/>
                </a:schemeClr>
              </a:solidFill>
              <a:latin typeface="宋体" panose="02010600030101010101" pitchFamily="2" charset="-122"/>
              <a:ea typeface="宋体" panose="02010600030101010101" pitchFamily="2" charset="-122"/>
            </a:rPr>
            <a:t>学习</a:t>
          </a:r>
          <a:r>
            <a:rPr lang="zh-CN" altLang="en-US" sz="1600" b="1" dirty="0">
              <a:solidFill>
                <a:schemeClr val="bg2">
                  <a:lumMod val="50000"/>
                </a:schemeClr>
              </a:solidFill>
              <a:latin typeface="宋体" panose="02010600030101010101" pitchFamily="2" charset="-122"/>
              <a:ea typeface="宋体" panose="02010600030101010101" pitchFamily="2" charset="-122"/>
            </a:rPr>
            <a:t>普通话的</a:t>
          </a:r>
          <a:r>
            <a:rPr lang="zh-CN" altLang="en-US" sz="1600" b="1" dirty="0" smtClean="0">
              <a:solidFill>
                <a:schemeClr val="bg2">
                  <a:lumMod val="50000"/>
                </a:schemeClr>
              </a:solidFill>
              <a:latin typeface="宋体" panose="02010600030101010101" pitchFamily="2" charset="-122"/>
              <a:ea typeface="宋体" panose="02010600030101010101" pitchFamily="2" charset="-122"/>
            </a:rPr>
            <a:t>体会、生活中的诚信</a:t>
          </a:r>
          <a:r>
            <a:rPr lang="zh-CN" altLang="en-US" sz="1600" b="1" dirty="0">
              <a:solidFill>
                <a:schemeClr val="bg2">
                  <a:lumMod val="50000"/>
                </a:schemeClr>
              </a:solidFill>
              <a:latin typeface="宋体" panose="02010600030101010101" pitchFamily="2" charset="-122"/>
              <a:ea typeface="宋体" panose="02010600030101010101" pitchFamily="2" charset="-122"/>
            </a:rPr>
            <a:t/>
          </a:r>
          <a:endParaRPr lang="zh-CN" altLang="en-US" sz="1600" b="1" dirty="0">
            <a:solidFill>
              <a:schemeClr val="bg2">
                <a:lumMod val="50000"/>
              </a:schemeClr>
            </a:solidFill>
            <a:latin typeface="宋体" panose="02010600030101010101" pitchFamily="2" charset="-122"/>
            <a:ea typeface="宋体" panose="02010600030101010101" pitchFamily="2" charset="-122"/>
          </a:endParaRPr>
        </a:p>
      </dgm:t>
    </dgm:pt>
    <dgm:pt modelId="{AB62A156-FA7E-4A75-BB18-1FCE1DF6CB06}" cxnId="{C895A84A-69EB-4A3A-A8FD-E3306F181E0C}" type="parTrans">
      <dgm:prSet/>
      <dgm:spPr/>
    </dgm:pt>
    <dgm:pt modelId="{C52A1DA1-50F1-4542-B035-D2AC5818C1CF}" cxnId="{C895A84A-69EB-4A3A-A8FD-E3306F181E0C}" type="sibTrans">
      <dgm:prSet/>
      <dgm:spPr/>
    </dgm:pt>
    <dgm:pt modelId="{429C917C-DFC4-44AF-A0FC-0CECF6E7EA67}">
      <dgm:prSet phldr="0" custT="1"/>
      <dgm:spPr/>
      <dgm:t>
        <a:bodyPr vert="horz" wrap="square"/>
        <a:p>
          <a:pPr>
            <a:lnSpc>
              <a:spcPts val="1800"/>
            </a:lnSpc>
            <a:spcBef>
              <a:spcPct val="0"/>
            </a:spcBef>
            <a:spcAft>
              <a:spcPct val="15000"/>
            </a:spcAft>
          </a:pPr>
          <a:r>
            <a:rPr lang="zh-CN" altLang="en-US" sz="1600" b="1" dirty="0" smtClean="0">
              <a:solidFill>
                <a:schemeClr val="bg2">
                  <a:lumMod val="50000"/>
                </a:schemeClr>
              </a:solidFill>
              <a:latin typeface="宋体" panose="02010600030101010101" pitchFamily="2" charset="-122"/>
              <a:ea typeface="宋体" panose="02010600030101010101" pitchFamily="2" charset="-122"/>
            </a:rPr>
            <a:t>小家、大家与国家</a:t>
          </a:r>
          <a:r>
            <a:rPr lang="zh-CN" altLang="en-US" sz="1600" b="1" dirty="0" smtClean="0">
              <a:solidFill>
                <a:schemeClr val="bg2">
                  <a:lumMod val="50000"/>
                </a:schemeClr>
              </a:solidFill>
              <a:latin typeface="宋体" panose="02010600030101010101" pitchFamily="2" charset="-122"/>
              <a:ea typeface="宋体" panose="02010600030101010101" pitchFamily="2" charset="-122"/>
            </a:rPr>
            <a:t/>
          </a:r>
          <a:endParaRPr lang="zh-CN" altLang="en-US" sz="1600" b="1" dirty="0" smtClean="0">
            <a:solidFill>
              <a:schemeClr val="bg2">
                <a:lumMod val="50000"/>
              </a:schemeClr>
            </a:solidFill>
            <a:latin typeface="宋体" panose="02010600030101010101" pitchFamily="2" charset="-122"/>
            <a:ea typeface="宋体" panose="02010600030101010101" pitchFamily="2" charset="-122"/>
          </a:endParaRPr>
        </a:p>
      </dgm:t>
    </dgm:pt>
    <dgm:pt modelId="{EA91EA37-9823-45EE-83E5-96EAF74F5928}" cxnId="{DBF25ED7-F3CB-48B0-9DA5-7E232AD93188}" type="parTrans">
      <dgm:prSet/>
      <dgm:spPr/>
    </dgm:pt>
    <dgm:pt modelId="{ED3F59EE-05C4-44E2-BA75-65C86DA08B68}" cxnId="{DBF25ED7-F3CB-48B0-9DA5-7E232AD93188}" type="sibTrans">
      <dgm:prSet/>
      <dgm:spPr/>
    </dgm:pt>
    <dgm:pt modelId="{2CEDD2FD-CE06-428B-88F3-664A741B1489}" type="pres">
      <dgm:prSet presAssocID="{F7DEF798-588D-4A69-BF8D-2D5F06EE4855}" presName="linearFlow" presStyleCnt="0">
        <dgm:presLayoutVars>
          <dgm:dir/>
          <dgm:animLvl val="lvl"/>
          <dgm:resizeHandles val="exact"/>
        </dgm:presLayoutVars>
      </dgm:prSet>
      <dgm:spPr/>
      <dgm:t>
        <a:bodyPr/>
        <a:lstStyle/>
        <a:p>
          <a:endParaRPr lang="zh-CN" altLang="en-US"/>
        </a:p>
      </dgm:t>
    </dgm:pt>
    <dgm:pt modelId="{A3CB4C19-8512-4513-8207-CADB378EFEC0}" type="pres">
      <dgm:prSet presAssocID="{EFA0B933-BE58-4A4F-AC8D-8B474423CD87}" presName="composite" presStyleCnt="0"/>
      <dgm:spPr/>
    </dgm:pt>
    <dgm:pt modelId="{79A9103C-4151-44E4-B7AF-B942FA05A79D}" type="pres">
      <dgm:prSet presAssocID="{EFA0B933-BE58-4A4F-AC8D-8B474423CD87}" presName="parentText" presStyleLbl="alignNode1" presStyleIdx="0" presStyleCnt="4">
        <dgm:presLayoutVars>
          <dgm:chMax val="1"/>
          <dgm:bulletEnabled val="1"/>
        </dgm:presLayoutVars>
      </dgm:prSet>
      <dgm:spPr/>
      <dgm:t>
        <a:bodyPr/>
        <a:lstStyle/>
        <a:p>
          <a:endParaRPr lang="zh-CN" altLang="en-US"/>
        </a:p>
      </dgm:t>
    </dgm:pt>
    <dgm:pt modelId="{5118BC5B-78A1-449B-84BA-23FCC88AE271}" type="pres">
      <dgm:prSet presAssocID="{EFA0B933-BE58-4A4F-AC8D-8B474423CD87}" presName="descendantText" presStyleLbl="alignAcc1" presStyleIdx="0" presStyleCnt="4">
        <dgm:presLayoutVars>
          <dgm:bulletEnabled val="1"/>
        </dgm:presLayoutVars>
      </dgm:prSet>
      <dgm:spPr/>
      <dgm:t>
        <a:bodyPr/>
        <a:lstStyle/>
        <a:p>
          <a:endParaRPr lang="zh-CN" altLang="en-US"/>
        </a:p>
      </dgm:t>
    </dgm:pt>
    <dgm:pt modelId="{E7B079F7-C25E-4C5E-8494-A9BADB1DEF03}" type="pres">
      <dgm:prSet presAssocID="{1B45EB77-6BE9-4168-AF7E-DCBB29327271}" presName="sp" presStyleCnt="0"/>
      <dgm:spPr/>
    </dgm:pt>
    <dgm:pt modelId="{D46AE111-4CFB-4C1A-8EF6-1E50E1770984}" type="pres">
      <dgm:prSet presAssocID="{9DDF4BA8-E39C-4559-9458-816727F80537}" presName="composite" presStyleCnt="0"/>
      <dgm:spPr/>
    </dgm:pt>
    <dgm:pt modelId="{542BD723-A072-4AC0-BCF2-9DC1C8B98009}" type="pres">
      <dgm:prSet presAssocID="{9DDF4BA8-E39C-4559-9458-816727F80537}" presName="parentText" presStyleLbl="alignNode1" presStyleIdx="1" presStyleCnt="4">
        <dgm:presLayoutVars>
          <dgm:chMax val="1"/>
          <dgm:bulletEnabled val="1"/>
        </dgm:presLayoutVars>
      </dgm:prSet>
      <dgm:spPr/>
      <dgm:t>
        <a:bodyPr/>
        <a:lstStyle/>
        <a:p>
          <a:endParaRPr lang="zh-CN" altLang="en-US"/>
        </a:p>
      </dgm:t>
    </dgm:pt>
    <dgm:pt modelId="{258FF51E-899E-4B0A-B86B-60D8B6BE2B95}" type="pres">
      <dgm:prSet presAssocID="{9DDF4BA8-E39C-4559-9458-816727F80537}" presName="descendantText" presStyleLbl="alignAcc1" presStyleIdx="1" presStyleCnt="4" custScaleY="106216">
        <dgm:presLayoutVars>
          <dgm:bulletEnabled val="1"/>
        </dgm:presLayoutVars>
      </dgm:prSet>
      <dgm:spPr/>
      <dgm:t>
        <a:bodyPr/>
        <a:lstStyle/>
        <a:p>
          <a:endParaRPr lang="zh-CN" altLang="en-US"/>
        </a:p>
      </dgm:t>
    </dgm:pt>
    <dgm:pt modelId="{B4E00AB6-7142-4A9E-85CD-052CE74C2C45}" type="pres">
      <dgm:prSet presAssocID="{949CF84C-107B-4610-8A68-335A2BB620B7}" presName="sp" presStyleCnt="0"/>
      <dgm:spPr/>
    </dgm:pt>
    <dgm:pt modelId="{B81DF14B-770D-44D1-A1F5-54D7B402389E}" type="pres">
      <dgm:prSet presAssocID="{B407BEE1-3CBA-4AE4-BDF8-606FE2D07593}" presName="composite" presStyleCnt="0"/>
      <dgm:spPr/>
    </dgm:pt>
    <dgm:pt modelId="{0CAAB7B3-842F-4B8D-BAD4-1E70E6A43DAF}" type="pres">
      <dgm:prSet presAssocID="{B407BEE1-3CBA-4AE4-BDF8-606FE2D07593}" presName="parentText" presStyleLbl="alignNode1" presStyleIdx="2" presStyleCnt="4">
        <dgm:presLayoutVars>
          <dgm:chMax val="1"/>
          <dgm:bulletEnabled val="1"/>
        </dgm:presLayoutVars>
      </dgm:prSet>
      <dgm:spPr/>
      <dgm:t>
        <a:bodyPr/>
        <a:lstStyle/>
        <a:p>
          <a:endParaRPr lang="zh-CN" altLang="en-US"/>
        </a:p>
      </dgm:t>
    </dgm:pt>
    <dgm:pt modelId="{533E762F-EA01-4757-9C1A-0BBD04C147EE}" type="pres">
      <dgm:prSet presAssocID="{B407BEE1-3CBA-4AE4-BDF8-606FE2D07593}" presName="descendantText" presStyleLbl="alignAcc1" presStyleIdx="2" presStyleCnt="4" custScaleY="141664">
        <dgm:presLayoutVars>
          <dgm:bulletEnabled val="1"/>
        </dgm:presLayoutVars>
      </dgm:prSet>
      <dgm:spPr/>
      <dgm:t>
        <a:bodyPr/>
        <a:lstStyle/>
        <a:p>
          <a:endParaRPr lang="zh-CN" altLang="en-US"/>
        </a:p>
      </dgm:t>
    </dgm:pt>
    <dgm:pt modelId="{93985837-CE1D-4A64-BE39-265449C1BC31}" type="pres">
      <dgm:prSet presAssocID="{AF355929-B521-4A19-B7F9-8ABFF59D87F0}" presName="sp" presStyleCnt="0"/>
      <dgm:spPr/>
    </dgm:pt>
    <dgm:pt modelId="{B7EAF07B-D031-4A17-84E1-83B56CDC41AF}" type="pres">
      <dgm:prSet presAssocID="{C9D11378-BE38-43F8-B976-AA244929EDCE}" presName="composite" presStyleCnt="0"/>
      <dgm:spPr/>
    </dgm:pt>
    <dgm:pt modelId="{4EF1A790-EE45-43B0-AE2B-886B023A7F2C}" type="pres">
      <dgm:prSet presAssocID="{C9D11378-BE38-43F8-B976-AA244929EDCE}" presName="parentText" presStyleLbl="alignNode1" presStyleIdx="3" presStyleCnt="4">
        <dgm:presLayoutVars>
          <dgm:chMax val="1"/>
          <dgm:bulletEnabled val="1"/>
        </dgm:presLayoutVars>
      </dgm:prSet>
      <dgm:spPr/>
      <dgm:t>
        <a:bodyPr/>
        <a:lstStyle/>
        <a:p>
          <a:endParaRPr lang="zh-CN" altLang="en-US"/>
        </a:p>
      </dgm:t>
    </dgm:pt>
    <dgm:pt modelId="{A4735C6A-FF5D-4D40-A599-C9D3CEDEC76D}" type="pres">
      <dgm:prSet presAssocID="{C9D11378-BE38-43F8-B976-AA244929EDCE}" presName="descendantText" presStyleLbl="alignAcc1" presStyleIdx="3" presStyleCnt="4" custScaleY="144110">
        <dgm:presLayoutVars>
          <dgm:bulletEnabled val="1"/>
        </dgm:presLayoutVars>
      </dgm:prSet>
      <dgm:spPr/>
      <dgm:t>
        <a:bodyPr/>
        <a:lstStyle/>
        <a:p>
          <a:endParaRPr lang="zh-CN" altLang="en-US"/>
        </a:p>
      </dgm:t>
    </dgm:pt>
  </dgm:ptLst>
  <dgm:cxnLst>
    <dgm:cxn modelId="{4432F6B4-AA1C-4544-A93F-7173C6C514D8}" srcId="{F7DEF798-588D-4A69-BF8D-2D5F06EE4855}" destId="{EFA0B933-BE58-4A4F-AC8D-8B474423CD87}" srcOrd="0" destOrd="0" parTransId="{5D8E190D-5906-4792-B2F6-307F31EABACD}" sibTransId="{1B45EB77-6BE9-4168-AF7E-DCBB29327271}"/>
    <dgm:cxn modelId="{5D7BAAC3-AF9B-4A21-BEED-A7A089365267}" srcId="{EFA0B933-BE58-4A4F-AC8D-8B474423CD87}" destId="{9A74F86B-DA61-4925-B493-C6DD78A337EF}" srcOrd="0" destOrd="0" parTransId="{A83519AF-2F23-4A4D-AE5C-789B6E0B46D1}" sibTransId="{EC04876F-0BEA-4FA7-AEAE-2BE6015053C3}"/>
    <dgm:cxn modelId="{E00A4C53-4B94-48BB-BCFF-128CD51C7C66}" srcId="{EFA0B933-BE58-4A4F-AC8D-8B474423CD87}" destId="{6E54742F-B8EF-4E0E-B825-28C2B0C5F3AB}" srcOrd="1" destOrd="0" parTransId="{1C0D5AE7-2ED2-4EEC-9DA4-A721D6251E2D}" sibTransId="{8C46961C-CA79-46C0-A8EC-E1A74FC6884C}"/>
    <dgm:cxn modelId="{EBAC95A9-934E-4F36-A4E9-12E8E97FD328}" srcId="{EFA0B933-BE58-4A4F-AC8D-8B474423CD87}" destId="{E23ADBED-29A3-4F4B-BA2E-27D354ECC6D4}" srcOrd="2" destOrd="0" parTransId="{465A6A0A-15BA-4163-AFA5-80A685291AEB}" sibTransId="{BD250F42-05F1-4342-9F50-CABA25FEFFFF}"/>
    <dgm:cxn modelId="{EC59E661-6F23-4E85-9396-474D25F58CB2}" srcId="{F7DEF798-588D-4A69-BF8D-2D5F06EE4855}" destId="{9DDF4BA8-E39C-4559-9458-816727F80537}" srcOrd="1" destOrd="0" parTransId="{F0FE664E-5A0C-4B4C-AE3C-5CEC5FFF933E}" sibTransId="{949CF84C-107B-4610-8A68-335A2BB620B7}"/>
    <dgm:cxn modelId="{0FFBD9AD-A89F-4B27-ADDA-B6E0AE4955AF}" srcId="{9DDF4BA8-E39C-4559-9458-816727F80537}" destId="{9D013707-1571-4041-BCDF-110FA49A9AE4}" srcOrd="0" destOrd="1" parTransId="{EEDBC217-E288-41C9-85AE-EDB40C732B1B}" sibTransId="{8B565ABD-A728-4369-A1E9-3B418E565E17}"/>
    <dgm:cxn modelId="{B425C3F3-C8FD-4C68-BFBE-C272086BE744}" srcId="{9DDF4BA8-E39C-4559-9458-816727F80537}" destId="{65EBD301-D7B5-4339-84E7-B52219BCB11B}" srcOrd="1" destOrd="1" parTransId="{33161BF5-A4D4-448E-A14D-BDE0E960AEF0}" sibTransId="{88F34459-8170-4AB3-9189-147941B51769}"/>
    <dgm:cxn modelId="{482B6A07-864F-4814-A66C-00440DFEA790}" srcId="{9DDF4BA8-E39C-4559-9458-816727F80537}" destId="{6135AF62-A84E-4234-9FB2-F40AC83429E0}" srcOrd="2" destOrd="1" parTransId="{250E074E-65DB-45C0-BC00-6365C8CE5FD2}" sibTransId="{E4521FC9-8540-42A6-B22C-7F0A58EF4B9E}"/>
    <dgm:cxn modelId="{CB251C53-BB43-4ED0-9E03-96B47E4885EE}" srcId="{F7DEF798-588D-4A69-BF8D-2D5F06EE4855}" destId="{B407BEE1-3CBA-4AE4-BDF8-606FE2D07593}" srcOrd="2" destOrd="0" parTransId="{82BE2316-DAC0-4D82-A4ED-93B5E0F5BD14}" sibTransId="{AF355929-B521-4A19-B7F9-8ABFF59D87F0}"/>
    <dgm:cxn modelId="{AC6023DB-9FD9-44D0-922A-A106D472D7F6}" srcId="{B407BEE1-3CBA-4AE4-BDF8-606FE2D07593}" destId="{1398EA07-86F6-4F92-9C4D-62DC8F7BCCA2}" srcOrd="0" destOrd="2" parTransId="{780FBB9D-648E-4741-BA03-212679B1F5CA}" sibTransId="{D25A499D-F0E7-4280-9FEE-89BC628B8AD8}"/>
    <dgm:cxn modelId="{A5A01F35-D7E0-4959-87C0-CAB880DF0E2A}" srcId="{B407BEE1-3CBA-4AE4-BDF8-606FE2D07593}" destId="{B3636AAE-D433-4378-A344-E65C7AEE6050}" srcOrd="1" destOrd="2" parTransId="{2C95D4ED-F696-4913-96E0-5F264A1AB6F0}" sibTransId="{87DCE967-C871-46C8-8921-53D5BE62E675}"/>
    <dgm:cxn modelId="{111F986A-8EE1-4078-8220-BC2E41613C6C}" srcId="{B407BEE1-3CBA-4AE4-BDF8-606FE2D07593}" destId="{69211F06-B9D2-4FE2-B99B-2B42199F08B8}" srcOrd="2" destOrd="2" parTransId="{8E94F947-D89E-4971-A56B-93F901FC5975}" sibTransId="{1AC68ED7-F0B9-435B-82AF-830719CB97E0}"/>
    <dgm:cxn modelId="{0EB7F4F9-040E-4502-B994-299A517D1BAE}" srcId="{F7DEF798-588D-4A69-BF8D-2D5F06EE4855}" destId="{C9D11378-BE38-43F8-B976-AA244929EDCE}" srcOrd="3" destOrd="0" parTransId="{915D4405-C0AB-4D1D-8784-B18B69A038D9}" sibTransId="{9AF9583D-7B25-4380-8A83-CE358D03351D}"/>
    <dgm:cxn modelId="{A2978A2F-BD7B-4601-9854-654FF8DC6F0B}" srcId="{C9D11378-BE38-43F8-B976-AA244929EDCE}" destId="{DBFC7D48-1752-499C-BAAB-55670D334F63}" srcOrd="0" destOrd="3" parTransId="{31C176BF-9EFE-425F-84E9-819C75163AA9}" sibTransId="{BE63F3E1-5432-414B-9198-1B41884DBDA5}"/>
    <dgm:cxn modelId="{C895A84A-69EB-4A3A-A8FD-E3306F181E0C}" srcId="{C9D11378-BE38-43F8-B976-AA244929EDCE}" destId="{3795EE20-D52D-471E-B29D-82A5512BF5CA}" srcOrd="1" destOrd="3" parTransId="{AB62A156-FA7E-4A75-BB18-1FCE1DF6CB06}" sibTransId="{C52A1DA1-50F1-4542-B035-D2AC5818C1CF}"/>
    <dgm:cxn modelId="{DBF25ED7-F3CB-48B0-9DA5-7E232AD93188}" srcId="{C9D11378-BE38-43F8-B976-AA244929EDCE}" destId="{429C917C-DFC4-44AF-A0FC-0CECF6E7EA67}" srcOrd="2" destOrd="3" parTransId="{EA91EA37-9823-45EE-83E5-96EAF74F5928}" sibTransId="{ED3F59EE-05C4-44E2-BA75-65C86DA08B68}"/>
    <dgm:cxn modelId="{11D3F280-F67B-42D6-BB6D-7B407E9EEEF8}" type="presOf" srcId="{F7DEF798-588D-4A69-BF8D-2D5F06EE4855}" destId="{2CEDD2FD-CE06-428B-88F3-664A741B1489}" srcOrd="0" destOrd="0" presId="urn:microsoft.com/office/officeart/2005/8/layout/chevron2"/>
    <dgm:cxn modelId="{923EC7DE-3933-4809-A6C3-1A586C1871FA}" type="presParOf" srcId="{2CEDD2FD-CE06-428B-88F3-664A741B1489}" destId="{A3CB4C19-8512-4513-8207-CADB378EFEC0}" srcOrd="0" destOrd="0" presId="urn:microsoft.com/office/officeart/2005/8/layout/chevron2"/>
    <dgm:cxn modelId="{17E3D119-12A6-477A-BAAE-79A8C1887C7F}" type="presParOf" srcId="{A3CB4C19-8512-4513-8207-CADB378EFEC0}" destId="{79A9103C-4151-44E4-B7AF-B942FA05A79D}" srcOrd="0" destOrd="0" presId="urn:microsoft.com/office/officeart/2005/8/layout/chevron2"/>
    <dgm:cxn modelId="{6311524A-0F68-49B0-B711-35BFA0C4BEDF}" type="presOf" srcId="{EFA0B933-BE58-4A4F-AC8D-8B474423CD87}" destId="{79A9103C-4151-44E4-B7AF-B942FA05A79D}" srcOrd="0" destOrd="0" presId="urn:microsoft.com/office/officeart/2005/8/layout/chevron2"/>
    <dgm:cxn modelId="{3574BBFE-637B-49AD-A550-A2B444D56EB0}" type="presParOf" srcId="{A3CB4C19-8512-4513-8207-CADB378EFEC0}" destId="{5118BC5B-78A1-449B-84BA-23FCC88AE271}" srcOrd="1" destOrd="0" presId="urn:microsoft.com/office/officeart/2005/8/layout/chevron2"/>
    <dgm:cxn modelId="{FE1D6BBD-9854-4A8A-A402-C9A89FB66BF6}" type="presOf" srcId="{9A74F86B-DA61-4925-B493-C6DD78A337EF}" destId="{5118BC5B-78A1-449B-84BA-23FCC88AE271}" srcOrd="0" destOrd="0" presId="urn:microsoft.com/office/officeart/2005/8/layout/chevron2"/>
    <dgm:cxn modelId="{B2E4B2B1-A44F-497E-A1A4-4993E33C96BB}" type="presOf" srcId="{6E54742F-B8EF-4E0E-B825-28C2B0C5F3AB}" destId="{5118BC5B-78A1-449B-84BA-23FCC88AE271}" srcOrd="0" destOrd="1" presId="urn:microsoft.com/office/officeart/2005/8/layout/chevron2"/>
    <dgm:cxn modelId="{23322370-D4E7-4380-A6EB-612F4652959D}" type="presOf" srcId="{E23ADBED-29A3-4F4B-BA2E-27D354ECC6D4}" destId="{5118BC5B-78A1-449B-84BA-23FCC88AE271}" srcOrd="0" destOrd="2" presId="urn:microsoft.com/office/officeart/2005/8/layout/chevron2"/>
    <dgm:cxn modelId="{001860B3-4A60-4EFD-9FC4-206AA904581F}" type="presParOf" srcId="{2CEDD2FD-CE06-428B-88F3-664A741B1489}" destId="{E7B079F7-C25E-4C5E-8494-A9BADB1DEF03}" srcOrd="1" destOrd="0" presId="urn:microsoft.com/office/officeart/2005/8/layout/chevron2"/>
    <dgm:cxn modelId="{899D4490-1EA8-4BB4-BDAF-6F6479A719B3}" type="presOf" srcId="{1B45EB77-6BE9-4168-AF7E-DCBB29327271}" destId="{E7B079F7-C25E-4C5E-8494-A9BADB1DEF03}" srcOrd="0" destOrd="0" presId="urn:microsoft.com/office/officeart/2005/8/layout/chevron2"/>
    <dgm:cxn modelId="{77FA6D25-8C43-4BE3-889C-52E636C50E48}" type="presParOf" srcId="{2CEDD2FD-CE06-428B-88F3-664A741B1489}" destId="{D46AE111-4CFB-4C1A-8EF6-1E50E1770984}" srcOrd="2" destOrd="0" presId="urn:microsoft.com/office/officeart/2005/8/layout/chevron2"/>
    <dgm:cxn modelId="{3C39B10C-DAD5-4B13-804C-0B07A1E4E142}" type="presParOf" srcId="{D46AE111-4CFB-4C1A-8EF6-1E50E1770984}" destId="{542BD723-A072-4AC0-BCF2-9DC1C8B98009}" srcOrd="0" destOrd="2" presId="urn:microsoft.com/office/officeart/2005/8/layout/chevron2"/>
    <dgm:cxn modelId="{C8663707-702D-4DD2-8126-60DD7E3912F9}" type="presOf" srcId="{9DDF4BA8-E39C-4559-9458-816727F80537}" destId="{542BD723-A072-4AC0-BCF2-9DC1C8B98009}" srcOrd="0" destOrd="0" presId="urn:microsoft.com/office/officeart/2005/8/layout/chevron2"/>
    <dgm:cxn modelId="{09BBE1AD-1AD7-4491-B546-CD2C2216AA0C}" type="presParOf" srcId="{D46AE111-4CFB-4C1A-8EF6-1E50E1770984}" destId="{258FF51E-899E-4B0A-B86B-60D8B6BE2B95}" srcOrd="1" destOrd="2" presId="urn:microsoft.com/office/officeart/2005/8/layout/chevron2"/>
    <dgm:cxn modelId="{32A51480-6817-403A-A1ED-6A716EC6B343}" type="presOf" srcId="{9D013707-1571-4041-BCDF-110FA49A9AE4}" destId="{258FF51E-899E-4B0A-B86B-60D8B6BE2B95}" srcOrd="0" destOrd="0" presId="urn:microsoft.com/office/officeart/2005/8/layout/chevron2"/>
    <dgm:cxn modelId="{3FB3FC75-5389-4728-A61D-27AF065E47A0}" type="presOf" srcId="{65EBD301-D7B5-4339-84E7-B52219BCB11B}" destId="{258FF51E-899E-4B0A-B86B-60D8B6BE2B95}" srcOrd="0" destOrd="1" presId="urn:microsoft.com/office/officeart/2005/8/layout/chevron2"/>
    <dgm:cxn modelId="{28ACA751-706E-42F5-A1E8-154CE6C1F4D6}" type="presOf" srcId="{6135AF62-A84E-4234-9FB2-F40AC83429E0}" destId="{258FF51E-899E-4B0A-B86B-60D8B6BE2B95}" srcOrd="0" destOrd="2" presId="urn:microsoft.com/office/officeart/2005/8/layout/chevron2"/>
    <dgm:cxn modelId="{5312C804-EC77-4089-9A0D-FE78F85439BE}" type="presParOf" srcId="{2CEDD2FD-CE06-428B-88F3-664A741B1489}" destId="{B4E00AB6-7142-4A9E-85CD-052CE74C2C45}" srcOrd="3" destOrd="0" presId="urn:microsoft.com/office/officeart/2005/8/layout/chevron2"/>
    <dgm:cxn modelId="{9182D1CC-078C-4854-BC9B-41AC5C907868}" type="presOf" srcId="{949CF84C-107B-4610-8A68-335A2BB620B7}" destId="{B4E00AB6-7142-4A9E-85CD-052CE74C2C45}" srcOrd="0" destOrd="0" presId="urn:microsoft.com/office/officeart/2005/8/layout/chevron2"/>
    <dgm:cxn modelId="{6731B96D-D4BB-4695-90D2-42690719344B}" type="presParOf" srcId="{2CEDD2FD-CE06-428B-88F3-664A741B1489}" destId="{B81DF14B-770D-44D1-A1F5-54D7B402389E}" srcOrd="4" destOrd="0" presId="urn:microsoft.com/office/officeart/2005/8/layout/chevron2"/>
    <dgm:cxn modelId="{359C004F-969D-418D-A7BF-D4B5D8B9673D}" type="presParOf" srcId="{B81DF14B-770D-44D1-A1F5-54D7B402389E}" destId="{0CAAB7B3-842F-4B8D-BAD4-1E70E6A43DAF}" srcOrd="0" destOrd="4" presId="urn:microsoft.com/office/officeart/2005/8/layout/chevron2"/>
    <dgm:cxn modelId="{EE7A59EF-9669-41EB-A1EE-0AD4561C7545}" type="presOf" srcId="{B407BEE1-3CBA-4AE4-BDF8-606FE2D07593}" destId="{0CAAB7B3-842F-4B8D-BAD4-1E70E6A43DAF}" srcOrd="0" destOrd="0" presId="urn:microsoft.com/office/officeart/2005/8/layout/chevron2"/>
    <dgm:cxn modelId="{DB584DD8-D98F-4193-85A3-B3634F5D8971}" type="presParOf" srcId="{B81DF14B-770D-44D1-A1F5-54D7B402389E}" destId="{533E762F-EA01-4757-9C1A-0BBD04C147EE}" srcOrd="1" destOrd="4" presId="urn:microsoft.com/office/officeart/2005/8/layout/chevron2"/>
    <dgm:cxn modelId="{310B685F-2B0B-43D2-A9E7-1BAACCD03192}" type="presOf" srcId="{1398EA07-86F6-4F92-9C4D-62DC8F7BCCA2}" destId="{533E762F-EA01-4757-9C1A-0BBD04C147EE}" srcOrd="0" destOrd="0" presId="urn:microsoft.com/office/officeart/2005/8/layout/chevron2"/>
    <dgm:cxn modelId="{AD214532-0E2F-4E74-A941-6152DD23B2B0}" type="presOf" srcId="{B3636AAE-D433-4378-A344-E65C7AEE6050}" destId="{533E762F-EA01-4757-9C1A-0BBD04C147EE}" srcOrd="0" destOrd="1" presId="urn:microsoft.com/office/officeart/2005/8/layout/chevron2"/>
    <dgm:cxn modelId="{581CEDDA-613E-4F14-B288-FC462C261F3C}" type="presOf" srcId="{69211F06-B9D2-4FE2-B99B-2B42199F08B8}" destId="{533E762F-EA01-4757-9C1A-0BBD04C147EE}" srcOrd="0" destOrd="2" presId="urn:microsoft.com/office/officeart/2005/8/layout/chevron2"/>
    <dgm:cxn modelId="{A947248A-50F5-4FDB-A8A6-86441A3CAF72}" type="presParOf" srcId="{2CEDD2FD-CE06-428B-88F3-664A741B1489}" destId="{93985837-CE1D-4A64-BE39-265449C1BC31}" srcOrd="5" destOrd="0" presId="urn:microsoft.com/office/officeart/2005/8/layout/chevron2"/>
    <dgm:cxn modelId="{CD000C3A-DACA-4268-989D-8022E5E6D240}" type="presOf" srcId="{AF355929-B521-4A19-B7F9-8ABFF59D87F0}" destId="{93985837-CE1D-4A64-BE39-265449C1BC31}" srcOrd="0" destOrd="0" presId="urn:microsoft.com/office/officeart/2005/8/layout/chevron2"/>
    <dgm:cxn modelId="{A6B43CAD-3D4C-4A01-AF19-CD8F9EAEB0A4}" type="presParOf" srcId="{2CEDD2FD-CE06-428B-88F3-664A741B1489}" destId="{B7EAF07B-D031-4A17-84E1-83B56CDC41AF}" srcOrd="6" destOrd="0" presId="urn:microsoft.com/office/officeart/2005/8/layout/chevron2"/>
    <dgm:cxn modelId="{A44CD279-DA19-4909-BA67-8F1E606EE6A4}" type="presParOf" srcId="{B7EAF07B-D031-4A17-84E1-83B56CDC41AF}" destId="{4EF1A790-EE45-43B0-AE2B-886B023A7F2C}" srcOrd="0" destOrd="6" presId="urn:microsoft.com/office/officeart/2005/8/layout/chevron2"/>
    <dgm:cxn modelId="{5ECCDB2E-69A4-4941-8457-AE203469A7A0}" type="presOf" srcId="{C9D11378-BE38-43F8-B976-AA244929EDCE}" destId="{4EF1A790-EE45-43B0-AE2B-886B023A7F2C}" srcOrd="0" destOrd="0" presId="urn:microsoft.com/office/officeart/2005/8/layout/chevron2"/>
    <dgm:cxn modelId="{8E592B8A-D7DB-40DE-81B8-EC079EDBC2F4}" type="presParOf" srcId="{B7EAF07B-D031-4A17-84E1-83B56CDC41AF}" destId="{A4735C6A-FF5D-4D40-A599-C9D3CEDEC76D}" srcOrd="1" destOrd="6" presId="urn:microsoft.com/office/officeart/2005/8/layout/chevron2"/>
    <dgm:cxn modelId="{B47C40E9-5572-4B14-9C8B-0E1908A9E546}" type="presOf" srcId="{DBFC7D48-1752-499C-BAAB-55670D334F63}" destId="{A4735C6A-FF5D-4D40-A599-C9D3CEDEC76D}" srcOrd="0" destOrd="0" presId="urn:microsoft.com/office/officeart/2005/8/layout/chevron2"/>
    <dgm:cxn modelId="{BB8A44B4-E77E-4D68-8693-46039B5F5FEB}" type="presOf" srcId="{3795EE20-D52D-471E-B29D-82A5512BF5CA}" destId="{A4735C6A-FF5D-4D40-A599-C9D3CEDEC76D}" srcOrd="0" destOrd="1" presId="urn:microsoft.com/office/officeart/2005/8/layout/chevron2"/>
    <dgm:cxn modelId="{7086178C-7298-41A9-AA1F-D573526DD472}" type="presOf" srcId="{429C917C-DFC4-44AF-A0FC-0CECF6E7EA67}" destId="{A4735C6A-FF5D-4D40-A599-C9D3CEDEC76D}" srcOrd="0" destOrd="2" presId="urn:microsoft.com/office/officeart/2005/8/layout/chevron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7DEF798-588D-4A69-BF8D-2D5F06EE4855}" type="doc">
      <dgm:prSet loTypeId="urn:microsoft.com/office/officeart/2005/8/layout/chevron2" loCatId="list" qsTypeId="urn:microsoft.com/office/officeart/2005/8/quickstyle/simple1#2" qsCatId="simple" csTypeId="urn:microsoft.com/office/officeart/2005/8/colors/accent1_2#2" csCatId="accent1" phldr="1"/>
      <dgm:spPr/>
      <dgm:t>
        <a:bodyPr/>
        <a:lstStyle/>
        <a:p>
          <a:endParaRPr lang="zh-CN" altLang="en-US"/>
        </a:p>
      </dgm:t>
    </dgm:pt>
    <dgm:pt modelId="{EFA0B933-BE58-4A4F-AC8D-8B474423CD87}">
      <dgm:prSet>
        <dgm:style>
          <a:lnRef idx="1">
            <a:schemeClr val="accent3"/>
          </a:lnRef>
          <a:fillRef idx="3">
            <a:schemeClr val="accent3"/>
          </a:fillRef>
          <a:effectRef idx="2">
            <a:schemeClr val="accent3"/>
          </a:effectRef>
          <a:fontRef idx="minor">
            <a:schemeClr val="lt1"/>
          </a:fontRef>
        </dgm:style>
      </dgm:prSet>
      <dgm:spPr/>
      <dgm:t>
        <a:bodyPr/>
        <a:lstStyle/>
        <a:p>
          <a:pPr rtl="0"/>
          <a:r>
            <a:rPr lang="zh-CN" b="1" dirty="0">
              <a:solidFill>
                <a:schemeClr val="bg1"/>
              </a:solidFill>
              <a:latin typeface="宋体" panose="02010600030101010101" pitchFamily="2" charset="-122"/>
              <a:ea typeface="宋体" panose="02010600030101010101" pitchFamily="2" charset="-122"/>
            </a:rPr>
            <a:t>说人</a:t>
          </a:r>
          <a:endParaRPr lang="en-US" b="1" dirty="0">
            <a:solidFill>
              <a:schemeClr val="bg1"/>
            </a:solidFill>
            <a:latin typeface="宋体" panose="02010600030101010101" pitchFamily="2" charset="-122"/>
            <a:ea typeface="宋体" panose="02010600030101010101" pitchFamily="2" charset="-122"/>
          </a:endParaRPr>
        </a:p>
      </dgm:t>
    </dgm:pt>
    <dgm:pt modelId="{5D8E190D-5906-4792-B2F6-307F31EABACD}" cxnId="{7FCB7218-E8EC-4056-9432-FC06EB6EFAA4}" type="parTrans">
      <dgm:prSet/>
      <dgm:spPr/>
      <dgm:t>
        <a:bodyPr/>
        <a:lstStyle/>
        <a:p>
          <a:endParaRPr lang="zh-CN" altLang="en-US"/>
        </a:p>
      </dgm:t>
    </dgm:pt>
    <dgm:pt modelId="{1B45EB77-6BE9-4168-AF7E-DCBB29327271}" cxnId="{7FCB7218-E8EC-4056-9432-FC06EB6EFAA4}" type="sibTrans">
      <dgm:prSet/>
      <dgm:spPr/>
      <dgm:t>
        <a:bodyPr/>
        <a:lstStyle/>
        <a:p>
          <a:endParaRPr lang="zh-CN" altLang="en-US"/>
        </a:p>
      </dgm:t>
    </dgm:pt>
    <dgm:pt modelId="{9DDF4BA8-E39C-4559-9458-816727F80537}">
      <dgm:prSet>
        <dgm:style>
          <a:lnRef idx="1">
            <a:schemeClr val="accent3"/>
          </a:lnRef>
          <a:fillRef idx="3">
            <a:schemeClr val="accent3"/>
          </a:fillRef>
          <a:effectRef idx="2">
            <a:schemeClr val="accent3"/>
          </a:effectRef>
          <a:fontRef idx="minor">
            <a:schemeClr val="lt1"/>
          </a:fontRef>
        </dgm:style>
      </dgm:prSet>
      <dgm:spPr/>
      <dgm:t>
        <a:bodyPr/>
        <a:lstStyle/>
        <a:p>
          <a:pPr rtl="0"/>
          <a:r>
            <a:rPr lang="zh-CN" b="1" dirty="0">
              <a:solidFill>
                <a:schemeClr val="bg1"/>
              </a:solidFill>
              <a:latin typeface="宋体" panose="02010600030101010101" pitchFamily="2" charset="-122"/>
              <a:ea typeface="宋体" panose="02010600030101010101" pitchFamily="2" charset="-122"/>
            </a:rPr>
            <a:t>说物</a:t>
          </a:r>
          <a:endParaRPr lang="en-US" b="1" dirty="0">
            <a:solidFill>
              <a:schemeClr val="bg1"/>
            </a:solidFill>
            <a:latin typeface="宋体" panose="02010600030101010101" pitchFamily="2" charset="-122"/>
            <a:ea typeface="宋体" panose="02010600030101010101" pitchFamily="2" charset="-122"/>
          </a:endParaRPr>
        </a:p>
      </dgm:t>
    </dgm:pt>
    <dgm:pt modelId="{F0FE664E-5A0C-4B4C-AE3C-5CEC5FFF933E}" cxnId="{6995401D-8BB9-425B-9166-A2613962AB38}" type="parTrans">
      <dgm:prSet/>
      <dgm:spPr/>
      <dgm:t>
        <a:bodyPr/>
        <a:lstStyle/>
        <a:p>
          <a:endParaRPr lang="zh-CN" altLang="en-US"/>
        </a:p>
      </dgm:t>
    </dgm:pt>
    <dgm:pt modelId="{949CF84C-107B-4610-8A68-335A2BB620B7}" cxnId="{6995401D-8BB9-425B-9166-A2613962AB38}" type="sibTrans">
      <dgm:prSet/>
      <dgm:spPr/>
      <dgm:t>
        <a:bodyPr/>
        <a:lstStyle/>
        <a:p>
          <a:endParaRPr lang="zh-CN" altLang="en-US"/>
        </a:p>
      </dgm:t>
    </dgm:pt>
    <dgm:pt modelId="{B407BEE1-3CBA-4AE4-BDF8-606FE2D07593}">
      <dgm:prSet>
        <dgm:style>
          <a:lnRef idx="1">
            <a:schemeClr val="accent3"/>
          </a:lnRef>
          <a:fillRef idx="3">
            <a:schemeClr val="accent3"/>
          </a:fillRef>
          <a:effectRef idx="2">
            <a:schemeClr val="accent3"/>
          </a:effectRef>
          <a:fontRef idx="minor">
            <a:schemeClr val="lt1"/>
          </a:fontRef>
        </dgm:style>
      </dgm:prSet>
      <dgm:spPr/>
      <dgm:t>
        <a:bodyPr/>
        <a:lstStyle/>
        <a:p>
          <a:pPr rtl="0"/>
          <a:r>
            <a:rPr lang="zh-CN" b="1" dirty="0">
              <a:solidFill>
                <a:schemeClr val="bg1"/>
              </a:solidFill>
              <a:latin typeface="宋体" panose="02010600030101010101" pitchFamily="2" charset="-122"/>
              <a:ea typeface="宋体" panose="02010600030101010101" pitchFamily="2" charset="-122"/>
            </a:rPr>
            <a:t>说事</a:t>
          </a:r>
          <a:endParaRPr lang="en-US" b="1" dirty="0">
            <a:solidFill>
              <a:schemeClr val="bg1"/>
            </a:solidFill>
            <a:latin typeface="宋体" panose="02010600030101010101" pitchFamily="2" charset="-122"/>
            <a:ea typeface="宋体" panose="02010600030101010101" pitchFamily="2" charset="-122"/>
          </a:endParaRPr>
        </a:p>
      </dgm:t>
    </dgm:pt>
    <dgm:pt modelId="{82BE2316-DAC0-4D82-A4ED-93B5E0F5BD14}" cxnId="{888D224E-C6A5-4D24-9870-AE2035B50E48}" type="parTrans">
      <dgm:prSet/>
      <dgm:spPr/>
      <dgm:t>
        <a:bodyPr/>
        <a:lstStyle/>
        <a:p>
          <a:endParaRPr lang="zh-CN" altLang="en-US"/>
        </a:p>
      </dgm:t>
    </dgm:pt>
    <dgm:pt modelId="{AF355929-B521-4A19-B7F9-8ABFF59D87F0}" cxnId="{888D224E-C6A5-4D24-9870-AE2035B50E48}" type="sibTrans">
      <dgm:prSet/>
      <dgm:spPr/>
      <dgm:t>
        <a:bodyPr/>
        <a:lstStyle/>
        <a:p>
          <a:endParaRPr lang="zh-CN" altLang="en-US"/>
        </a:p>
      </dgm:t>
    </dgm:pt>
    <dgm:pt modelId="{C9D11378-BE38-43F8-B976-AA244929EDCE}">
      <dgm:prSet>
        <dgm:style>
          <a:lnRef idx="1">
            <a:schemeClr val="accent3"/>
          </a:lnRef>
          <a:fillRef idx="3">
            <a:schemeClr val="accent3"/>
          </a:fillRef>
          <a:effectRef idx="2">
            <a:schemeClr val="accent3"/>
          </a:effectRef>
          <a:fontRef idx="minor">
            <a:schemeClr val="lt1"/>
          </a:fontRef>
        </dgm:style>
      </dgm:prSet>
      <dgm:spPr/>
      <dgm:t>
        <a:bodyPr/>
        <a:lstStyle/>
        <a:p>
          <a:pPr rtl="0"/>
          <a:r>
            <a:rPr lang="zh-CN" b="1" dirty="0">
              <a:solidFill>
                <a:schemeClr val="bg1"/>
              </a:solidFill>
              <a:latin typeface="宋体" panose="02010600030101010101" pitchFamily="2" charset="-122"/>
              <a:ea typeface="宋体" panose="02010600030101010101" pitchFamily="2" charset="-122"/>
            </a:rPr>
            <a:t>说理</a:t>
          </a:r>
          <a:endParaRPr lang="en-US" b="1" dirty="0">
            <a:solidFill>
              <a:schemeClr val="bg1"/>
            </a:solidFill>
            <a:latin typeface="宋体" panose="02010600030101010101" pitchFamily="2" charset="-122"/>
            <a:ea typeface="宋体" panose="02010600030101010101" pitchFamily="2" charset="-122"/>
          </a:endParaRPr>
        </a:p>
      </dgm:t>
    </dgm:pt>
    <dgm:pt modelId="{915D4405-C0AB-4D1D-8784-B18B69A038D9}" cxnId="{11E42E50-42AE-4DC2-887A-FFEF4918E42F}" type="parTrans">
      <dgm:prSet/>
      <dgm:spPr/>
      <dgm:t>
        <a:bodyPr/>
        <a:lstStyle/>
        <a:p>
          <a:endParaRPr lang="zh-CN" altLang="en-US"/>
        </a:p>
      </dgm:t>
    </dgm:pt>
    <dgm:pt modelId="{9AF9583D-7B25-4380-8A83-CE358D03351D}" cxnId="{11E42E50-42AE-4DC2-887A-FFEF4918E42F}" type="sibTrans">
      <dgm:prSet/>
      <dgm:spPr/>
      <dgm:t>
        <a:bodyPr/>
        <a:lstStyle/>
        <a:p>
          <a:endParaRPr lang="zh-CN" altLang="en-US"/>
        </a:p>
      </dgm:t>
    </dgm:pt>
    <dgm:pt modelId="{9A74F86B-DA61-4925-B493-C6DD78A337EF}">
      <dgm:prSet custT="1">
        <dgm:style>
          <a:lnRef idx="2">
            <a:schemeClr val="dk1"/>
          </a:lnRef>
          <a:fillRef idx="1">
            <a:schemeClr val="lt1"/>
          </a:fillRef>
          <a:effectRef idx="0">
            <a:schemeClr val="dk1"/>
          </a:effectRef>
          <a:fontRef idx="minor">
            <a:schemeClr val="dk1"/>
          </a:fontRef>
        </dgm:style>
      </dgm:prSet>
      <dgm:spPr/>
      <dgm:t>
        <a:bodyPr/>
        <a:lstStyle/>
        <a:p>
          <a:pPr>
            <a:lnSpc>
              <a:spcPct val="100000"/>
            </a:lnSpc>
          </a:pPr>
          <a:r>
            <a:rPr lang="zh-CN" altLang="en-US" sz="2000" b="1" dirty="0">
              <a:solidFill>
                <a:schemeClr val="bg2">
                  <a:lumMod val="50000"/>
                </a:schemeClr>
              </a:solidFill>
              <a:latin typeface="宋体" panose="02010600030101010101" pitchFamily="2" charset="-122"/>
              <a:ea typeface="宋体" panose="02010600030101010101" pitchFamily="2" charset="-122"/>
            </a:rPr>
            <a:t>要突出人的特点。从几个不同的侧面选择具体的事例。</a:t>
          </a:r>
        </a:p>
      </dgm:t>
    </dgm:pt>
    <dgm:pt modelId="{A83519AF-2F23-4A4D-AE5C-789B6E0B46D1}" cxnId="{794826A0-2869-481A-B2FA-A5913D3A010D}" type="parTrans">
      <dgm:prSet/>
      <dgm:spPr/>
      <dgm:t>
        <a:bodyPr/>
        <a:lstStyle/>
        <a:p>
          <a:endParaRPr lang="zh-CN" altLang="en-US"/>
        </a:p>
      </dgm:t>
    </dgm:pt>
    <dgm:pt modelId="{EC04876F-0BEA-4FA7-AEAE-2BE6015053C3}" cxnId="{794826A0-2869-481A-B2FA-A5913D3A010D}" type="sibTrans">
      <dgm:prSet/>
      <dgm:spPr/>
      <dgm:t>
        <a:bodyPr/>
        <a:lstStyle/>
        <a:p>
          <a:endParaRPr lang="zh-CN" altLang="en-US"/>
        </a:p>
      </dgm:t>
    </dgm:pt>
    <dgm:pt modelId="{9D013707-1571-4041-BCDF-110FA49A9AE4}">
      <dgm:prSet custT="1">
        <dgm:style>
          <a:lnRef idx="2">
            <a:schemeClr val="dk1"/>
          </a:lnRef>
          <a:fillRef idx="1">
            <a:schemeClr val="lt1"/>
          </a:fillRef>
          <a:effectRef idx="0">
            <a:schemeClr val="dk1"/>
          </a:effectRef>
          <a:fontRef idx="minor">
            <a:schemeClr val="dk1"/>
          </a:fontRef>
        </dgm:style>
      </dgm:prSet>
      <dgm:spPr/>
      <dgm:t>
        <a:bodyPr/>
        <a:lstStyle/>
        <a:p>
          <a:pPr>
            <a:lnSpc>
              <a:spcPct val="100000"/>
            </a:lnSpc>
          </a:pPr>
          <a:r>
            <a:rPr lang="zh-CN" altLang="en-US" sz="2000" b="1" dirty="0">
              <a:solidFill>
                <a:schemeClr val="bg2">
                  <a:lumMod val="50000"/>
                </a:schemeClr>
              </a:solidFill>
              <a:latin typeface="宋体" panose="02010600030101010101" pitchFamily="2" charset="-122"/>
              <a:ea typeface="宋体" panose="02010600030101010101" pitchFamily="2" charset="-122"/>
            </a:rPr>
            <a:t>要把物的特性介绍清楚。结合小故事或者选取其中一个具体的部分进行解读。</a:t>
          </a:r>
        </a:p>
      </dgm:t>
    </dgm:pt>
    <dgm:pt modelId="{EEDBC217-E288-41C9-85AE-EDB40C732B1B}" cxnId="{5943B739-4438-426E-87D3-72DE48C237AC}" type="parTrans">
      <dgm:prSet/>
      <dgm:spPr/>
      <dgm:t>
        <a:bodyPr/>
        <a:lstStyle/>
        <a:p>
          <a:endParaRPr lang="zh-CN" altLang="en-US"/>
        </a:p>
      </dgm:t>
    </dgm:pt>
    <dgm:pt modelId="{8B565ABD-A728-4369-A1E9-3B418E565E17}" cxnId="{5943B739-4438-426E-87D3-72DE48C237AC}" type="sibTrans">
      <dgm:prSet/>
      <dgm:spPr/>
      <dgm:t>
        <a:bodyPr/>
        <a:lstStyle/>
        <a:p>
          <a:endParaRPr lang="zh-CN" altLang="en-US"/>
        </a:p>
      </dgm:t>
    </dgm:pt>
    <dgm:pt modelId="{1398EA07-86F6-4F92-9C4D-62DC8F7BCCA2}">
      <dgm:prSet custT="1">
        <dgm:style>
          <a:lnRef idx="2">
            <a:schemeClr val="dk1"/>
          </a:lnRef>
          <a:fillRef idx="1">
            <a:schemeClr val="lt1"/>
          </a:fillRef>
          <a:effectRef idx="0">
            <a:schemeClr val="dk1"/>
          </a:effectRef>
          <a:fontRef idx="minor">
            <a:schemeClr val="dk1"/>
          </a:fontRef>
        </dgm:style>
      </dgm:prSet>
      <dgm:spPr/>
      <dgm:t>
        <a:bodyPr/>
        <a:lstStyle/>
        <a:p>
          <a:pPr>
            <a:lnSpc>
              <a:spcPts val="1800"/>
            </a:lnSpc>
          </a:pPr>
          <a:r>
            <a:rPr lang="zh-CN" altLang="en-US" sz="2000" b="1" dirty="0">
              <a:solidFill>
                <a:schemeClr val="bg2">
                  <a:lumMod val="50000"/>
                </a:schemeClr>
              </a:solidFill>
              <a:latin typeface="宋体" panose="02010600030101010101" pitchFamily="2" charset="-122"/>
              <a:ea typeface="宋体" panose="02010600030101010101" pitchFamily="2" charset="-122"/>
            </a:rPr>
            <a:t>把时间、地点、人物、起因、经过、结果等要素交代清楚。</a:t>
          </a:r>
        </a:p>
      </dgm:t>
    </dgm:pt>
    <dgm:pt modelId="{780FBB9D-648E-4741-BA03-212679B1F5CA}" cxnId="{8F48A73A-0FC9-4F76-B1D6-4C83F6C900F2}" type="parTrans">
      <dgm:prSet/>
      <dgm:spPr/>
      <dgm:t>
        <a:bodyPr/>
        <a:lstStyle/>
        <a:p>
          <a:endParaRPr lang="zh-CN" altLang="en-US"/>
        </a:p>
      </dgm:t>
    </dgm:pt>
    <dgm:pt modelId="{D25A499D-F0E7-4280-9FEE-89BC628B8AD8}" cxnId="{8F48A73A-0FC9-4F76-B1D6-4C83F6C900F2}" type="sibTrans">
      <dgm:prSet/>
      <dgm:spPr/>
      <dgm:t>
        <a:bodyPr/>
        <a:lstStyle/>
        <a:p>
          <a:endParaRPr lang="zh-CN" altLang="en-US"/>
        </a:p>
      </dgm:t>
    </dgm:pt>
    <dgm:pt modelId="{DBFC7D48-1752-499C-BAAB-55670D334F63}">
      <dgm:prSet custT="1">
        <dgm:style>
          <a:lnRef idx="2">
            <a:schemeClr val="dk1"/>
          </a:lnRef>
          <a:fillRef idx="1">
            <a:schemeClr val="lt1"/>
          </a:fillRef>
          <a:effectRef idx="0">
            <a:schemeClr val="dk1"/>
          </a:effectRef>
          <a:fontRef idx="minor">
            <a:schemeClr val="dk1"/>
          </a:fontRef>
        </dgm:style>
      </dgm:prSet>
      <dgm:spPr/>
      <dgm:t>
        <a:bodyPr/>
        <a:lstStyle/>
        <a:p>
          <a:pPr>
            <a:lnSpc>
              <a:spcPct val="100000"/>
            </a:lnSpc>
          </a:pPr>
          <a:r>
            <a:rPr lang="zh-CN" altLang="en-US" sz="2000" b="1" dirty="0">
              <a:solidFill>
                <a:schemeClr val="bg2">
                  <a:lumMod val="50000"/>
                </a:schemeClr>
              </a:solidFill>
              <a:latin typeface="宋体" panose="02010600030101010101" pitchFamily="2" charset="-122"/>
              <a:ea typeface="宋体" panose="02010600030101010101" pitchFamily="2" charset="-122"/>
            </a:rPr>
            <a:t>多用摆事实、讲道理的方法，夹叙夹议，可用一件事引出议题，也可以围绕一个议题从正反等不同角度来举例。</a:t>
          </a:r>
        </a:p>
      </dgm:t>
    </dgm:pt>
    <dgm:pt modelId="{31C176BF-9EFE-425F-84E9-819C75163AA9}" cxnId="{74FA49BE-7258-49E8-B33E-C3254D940F19}" type="parTrans">
      <dgm:prSet/>
      <dgm:spPr/>
      <dgm:t>
        <a:bodyPr/>
        <a:lstStyle/>
        <a:p>
          <a:endParaRPr lang="zh-CN" altLang="en-US"/>
        </a:p>
      </dgm:t>
    </dgm:pt>
    <dgm:pt modelId="{BE63F3E1-5432-414B-9198-1B41884DBDA5}" cxnId="{74FA49BE-7258-49E8-B33E-C3254D940F19}" type="sibTrans">
      <dgm:prSet/>
      <dgm:spPr/>
      <dgm:t>
        <a:bodyPr/>
        <a:lstStyle/>
        <a:p>
          <a:endParaRPr lang="zh-CN" altLang="en-US"/>
        </a:p>
      </dgm:t>
    </dgm:pt>
    <dgm:pt modelId="{570C5DF5-96F7-43DF-A508-567742A22120}">
      <dgm:prSet custT="1">
        <dgm:style>
          <a:lnRef idx="2">
            <a:schemeClr val="dk1"/>
          </a:lnRef>
          <a:fillRef idx="1">
            <a:schemeClr val="lt1"/>
          </a:fillRef>
          <a:effectRef idx="0">
            <a:schemeClr val="dk1"/>
          </a:effectRef>
          <a:fontRef idx="minor">
            <a:schemeClr val="dk1"/>
          </a:fontRef>
        </dgm:style>
      </dgm:prSet>
      <dgm:spPr/>
      <dgm:t>
        <a:bodyPr/>
        <a:lstStyle/>
        <a:p>
          <a:pPr>
            <a:lnSpc>
              <a:spcPct val="100000"/>
            </a:lnSpc>
          </a:pPr>
          <a:r>
            <a:rPr lang="zh-CN" altLang="en-US" sz="2000" b="1" dirty="0">
              <a:solidFill>
                <a:schemeClr val="bg2">
                  <a:lumMod val="50000"/>
                </a:schemeClr>
              </a:solidFill>
              <a:latin typeface="宋体" panose="02010600030101010101" pitchFamily="2" charset="-122"/>
              <a:ea typeface="宋体" panose="02010600030101010101" pitchFamily="2" charset="-122"/>
            </a:rPr>
            <a:t>要选择自己熟悉的人。</a:t>
          </a:r>
        </a:p>
      </dgm:t>
    </dgm:pt>
    <dgm:pt modelId="{34C70C0F-10A6-422F-9501-2BA04064D0C7}" cxnId="{1246A855-0CFC-4828-9420-FF24B0C248CE}" type="parTrans">
      <dgm:prSet/>
      <dgm:spPr/>
      <dgm:t>
        <a:bodyPr/>
        <a:lstStyle/>
        <a:p>
          <a:endParaRPr lang="zh-CN" altLang="en-US"/>
        </a:p>
      </dgm:t>
    </dgm:pt>
    <dgm:pt modelId="{80989515-8D24-488A-93BE-90B46EB4C828}" cxnId="{1246A855-0CFC-4828-9420-FF24B0C248CE}" type="sibTrans">
      <dgm:prSet/>
      <dgm:spPr/>
      <dgm:t>
        <a:bodyPr/>
        <a:lstStyle/>
        <a:p>
          <a:endParaRPr lang="zh-CN" altLang="en-US"/>
        </a:p>
      </dgm:t>
    </dgm:pt>
    <dgm:pt modelId="{2CEDD2FD-CE06-428B-88F3-664A741B1489}" type="pres">
      <dgm:prSet presAssocID="{F7DEF798-588D-4A69-BF8D-2D5F06EE4855}" presName="linearFlow" presStyleCnt="0">
        <dgm:presLayoutVars>
          <dgm:dir/>
          <dgm:animLvl val="lvl"/>
          <dgm:resizeHandles val="exact"/>
        </dgm:presLayoutVars>
      </dgm:prSet>
      <dgm:spPr/>
      <dgm:t>
        <a:bodyPr/>
        <a:lstStyle/>
        <a:p>
          <a:endParaRPr lang="zh-CN" altLang="en-US"/>
        </a:p>
      </dgm:t>
    </dgm:pt>
    <dgm:pt modelId="{A3CB4C19-8512-4513-8207-CADB378EFEC0}" type="pres">
      <dgm:prSet presAssocID="{EFA0B933-BE58-4A4F-AC8D-8B474423CD87}" presName="composite" presStyleCnt="0"/>
      <dgm:spPr/>
    </dgm:pt>
    <dgm:pt modelId="{79A9103C-4151-44E4-B7AF-B942FA05A79D}" type="pres">
      <dgm:prSet presAssocID="{EFA0B933-BE58-4A4F-AC8D-8B474423CD87}" presName="parentText" presStyleLbl="alignNode1" presStyleIdx="0" presStyleCnt="4">
        <dgm:presLayoutVars>
          <dgm:chMax val="1"/>
          <dgm:bulletEnabled val="1"/>
        </dgm:presLayoutVars>
      </dgm:prSet>
      <dgm:spPr/>
      <dgm:t>
        <a:bodyPr/>
        <a:lstStyle/>
        <a:p>
          <a:endParaRPr lang="zh-CN" altLang="en-US"/>
        </a:p>
      </dgm:t>
    </dgm:pt>
    <dgm:pt modelId="{5118BC5B-78A1-449B-84BA-23FCC88AE271}" type="pres">
      <dgm:prSet presAssocID="{EFA0B933-BE58-4A4F-AC8D-8B474423CD87}" presName="descendantText" presStyleLbl="alignAcc1" presStyleIdx="0" presStyleCnt="4">
        <dgm:presLayoutVars>
          <dgm:bulletEnabled val="1"/>
        </dgm:presLayoutVars>
      </dgm:prSet>
      <dgm:spPr/>
      <dgm:t>
        <a:bodyPr/>
        <a:lstStyle/>
        <a:p>
          <a:endParaRPr lang="zh-CN" altLang="en-US"/>
        </a:p>
      </dgm:t>
    </dgm:pt>
    <dgm:pt modelId="{E7B079F7-C25E-4C5E-8494-A9BADB1DEF03}" type="pres">
      <dgm:prSet presAssocID="{1B45EB77-6BE9-4168-AF7E-DCBB29327271}" presName="sp" presStyleCnt="0"/>
      <dgm:spPr/>
    </dgm:pt>
    <dgm:pt modelId="{D46AE111-4CFB-4C1A-8EF6-1E50E1770984}" type="pres">
      <dgm:prSet presAssocID="{9DDF4BA8-E39C-4559-9458-816727F80537}" presName="composite" presStyleCnt="0"/>
      <dgm:spPr/>
    </dgm:pt>
    <dgm:pt modelId="{542BD723-A072-4AC0-BCF2-9DC1C8B98009}" type="pres">
      <dgm:prSet presAssocID="{9DDF4BA8-E39C-4559-9458-816727F80537}" presName="parentText" presStyleLbl="alignNode1" presStyleIdx="1" presStyleCnt="4">
        <dgm:presLayoutVars>
          <dgm:chMax val="1"/>
          <dgm:bulletEnabled val="1"/>
        </dgm:presLayoutVars>
      </dgm:prSet>
      <dgm:spPr/>
      <dgm:t>
        <a:bodyPr/>
        <a:lstStyle/>
        <a:p>
          <a:endParaRPr lang="zh-CN" altLang="en-US"/>
        </a:p>
      </dgm:t>
    </dgm:pt>
    <dgm:pt modelId="{258FF51E-899E-4B0A-B86B-60D8B6BE2B95}" type="pres">
      <dgm:prSet presAssocID="{9DDF4BA8-E39C-4559-9458-816727F80537}" presName="descendantText" presStyleLbl="alignAcc1" presStyleIdx="1" presStyleCnt="4">
        <dgm:presLayoutVars>
          <dgm:bulletEnabled val="1"/>
        </dgm:presLayoutVars>
      </dgm:prSet>
      <dgm:spPr/>
      <dgm:t>
        <a:bodyPr/>
        <a:lstStyle/>
        <a:p>
          <a:endParaRPr lang="zh-CN" altLang="en-US"/>
        </a:p>
      </dgm:t>
    </dgm:pt>
    <dgm:pt modelId="{B4E00AB6-7142-4A9E-85CD-052CE74C2C45}" type="pres">
      <dgm:prSet presAssocID="{949CF84C-107B-4610-8A68-335A2BB620B7}" presName="sp" presStyleCnt="0"/>
      <dgm:spPr/>
    </dgm:pt>
    <dgm:pt modelId="{B81DF14B-770D-44D1-A1F5-54D7B402389E}" type="pres">
      <dgm:prSet presAssocID="{B407BEE1-3CBA-4AE4-BDF8-606FE2D07593}" presName="composite" presStyleCnt="0"/>
      <dgm:spPr/>
    </dgm:pt>
    <dgm:pt modelId="{0CAAB7B3-842F-4B8D-BAD4-1E70E6A43DAF}" type="pres">
      <dgm:prSet presAssocID="{B407BEE1-3CBA-4AE4-BDF8-606FE2D07593}" presName="parentText" presStyleLbl="alignNode1" presStyleIdx="2" presStyleCnt="4">
        <dgm:presLayoutVars>
          <dgm:chMax val="1"/>
          <dgm:bulletEnabled val="1"/>
        </dgm:presLayoutVars>
      </dgm:prSet>
      <dgm:spPr/>
      <dgm:t>
        <a:bodyPr/>
        <a:lstStyle/>
        <a:p>
          <a:endParaRPr lang="zh-CN" altLang="en-US"/>
        </a:p>
      </dgm:t>
    </dgm:pt>
    <dgm:pt modelId="{533E762F-EA01-4757-9C1A-0BBD04C147EE}" type="pres">
      <dgm:prSet presAssocID="{B407BEE1-3CBA-4AE4-BDF8-606FE2D07593}" presName="descendantText" presStyleLbl="alignAcc1" presStyleIdx="2" presStyleCnt="4">
        <dgm:presLayoutVars>
          <dgm:bulletEnabled val="1"/>
        </dgm:presLayoutVars>
      </dgm:prSet>
      <dgm:spPr/>
      <dgm:t>
        <a:bodyPr/>
        <a:lstStyle/>
        <a:p>
          <a:endParaRPr lang="zh-CN" altLang="en-US"/>
        </a:p>
      </dgm:t>
    </dgm:pt>
    <dgm:pt modelId="{93985837-CE1D-4A64-BE39-265449C1BC31}" type="pres">
      <dgm:prSet presAssocID="{AF355929-B521-4A19-B7F9-8ABFF59D87F0}" presName="sp" presStyleCnt="0"/>
      <dgm:spPr/>
    </dgm:pt>
    <dgm:pt modelId="{B7EAF07B-D031-4A17-84E1-83B56CDC41AF}" type="pres">
      <dgm:prSet presAssocID="{C9D11378-BE38-43F8-B976-AA244929EDCE}" presName="composite" presStyleCnt="0"/>
      <dgm:spPr/>
    </dgm:pt>
    <dgm:pt modelId="{4EF1A790-EE45-43B0-AE2B-886B023A7F2C}" type="pres">
      <dgm:prSet presAssocID="{C9D11378-BE38-43F8-B976-AA244929EDCE}" presName="parentText" presStyleLbl="alignNode1" presStyleIdx="3" presStyleCnt="4">
        <dgm:presLayoutVars>
          <dgm:chMax val="1"/>
          <dgm:bulletEnabled val="1"/>
        </dgm:presLayoutVars>
      </dgm:prSet>
      <dgm:spPr/>
      <dgm:t>
        <a:bodyPr/>
        <a:lstStyle/>
        <a:p>
          <a:endParaRPr lang="zh-CN" altLang="en-US"/>
        </a:p>
      </dgm:t>
    </dgm:pt>
    <dgm:pt modelId="{A4735C6A-FF5D-4D40-A599-C9D3CEDEC76D}" type="pres">
      <dgm:prSet presAssocID="{C9D11378-BE38-43F8-B976-AA244929EDCE}" presName="descendantText" presStyleLbl="alignAcc1" presStyleIdx="3" presStyleCnt="4">
        <dgm:presLayoutVars>
          <dgm:bulletEnabled val="1"/>
        </dgm:presLayoutVars>
      </dgm:prSet>
      <dgm:spPr/>
      <dgm:t>
        <a:bodyPr/>
        <a:lstStyle/>
        <a:p>
          <a:endParaRPr lang="zh-CN" altLang="en-US"/>
        </a:p>
      </dgm:t>
    </dgm:pt>
  </dgm:ptLst>
  <dgm:cxnLst>
    <dgm:cxn modelId="{6995401D-8BB9-425B-9166-A2613962AB38}" srcId="{F7DEF798-588D-4A69-BF8D-2D5F06EE4855}" destId="{9DDF4BA8-E39C-4559-9458-816727F80537}" srcOrd="1" destOrd="0" parTransId="{F0FE664E-5A0C-4B4C-AE3C-5CEC5FFF933E}" sibTransId="{949CF84C-107B-4610-8A68-335A2BB620B7}"/>
    <dgm:cxn modelId="{888D224E-C6A5-4D24-9870-AE2035B50E48}" srcId="{F7DEF798-588D-4A69-BF8D-2D5F06EE4855}" destId="{B407BEE1-3CBA-4AE4-BDF8-606FE2D07593}" srcOrd="2" destOrd="0" parTransId="{82BE2316-DAC0-4D82-A4ED-93B5E0F5BD14}" sibTransId="{AF355929-B521-4A19-B7F9-8ABFF59D87F0}"/>
    <dgm:cxn modelId="{794826A0-2869-481A-B2FA-A5913D3A010D}" srcId="{EFA0B933-BE58-4A4F-AC8D-8B474423CD87}" destId="{9A74F86B-DA61-4925-B493-C6DD78A337EF}" srcOrd="0" destOrd="0" parTransId="{A83519AF-2F23-4A4D-AE5C-789B6E0B46D1}" sibTransId="{EC04876F-0BEA-4FA7-AEAE-2BE6015053C3}"/>
    <dgm:cxn modelId="{1246A855-0CFC-4828-9420-FF24B0C248CE}" srcId="{EFA0B933-BE58-4A4F-AC8D-8B474423CD87}" destId="{570C5DF5-96F7-43DF-A508-567742A22120}" srcOrd="1" destOrd="0" parTransId="{34C70C0F-10A6-422F-9501-2BA04064D0C7}" sibTransId="{80989515-8D24-488A-93BE-90B46EB4C828}"/>
    <dgm:cxn modelId="{DACEF053-50BE-4263-AE75-3C764F678B90}" type="presOf" srcId="{1398EA07-86F6-4F92-9C4D-62DC8F7BCCA2}" destId="{533E762F-EA01-4757-9C1A-0BBD04C147EE}" srcOrd="0" destOrd="0" presId="urn:microsoft.com/office/officeart/2005/8/layout/chevron2"/>
    <dgm:cxn modelId="{E41BDD71-F4A2-4296-B1F6-26A6B6DF5967}" type="presOf" srcId="{9DDF4BA8-E39C-4559-9458-816727F80537}" destId="{542BD723-A072-4AC0-BCF2-9DC1C8B98009}" srcOrd="0" destOrd="0" presId="urn:microsoft.com/office/officeart/2005/8/layout/chevron2"/>
    <dgm:cxn modelId="{215556F5-56C4-475C-A512-09708A031BFA}" type="presOf" srcId="{570C5DF5-96F7-43DF-A508-567742A22120}" destId="{5118BC5B-78A1-449B-84BA-23FCC88AE271}" srcOrd="0" destOrd="1" presId="urn:microsoft.com/office/officeart/2005/8/layout/chevron2"/>
    <dgm:cxn modelId="{5943B739-4438-426E-87D3-72DE48C237AC}" srcId="{9DDF4BA8-E39C-4559-9458-816727F80537}" destId="{9D013707-1571-4041-BCDF-110FA49A9AE4}" srcOrd="0" destOrd="0" parTransId="{EEDBC217-E288-41C9-85AE-EDB40C732B1B}" sibTransId="{8B565ABD-A728-4369-A1E9-3B418E565E17}"/>
    <dgm:cxn modelId="{7FCB7218-E8EC-4056-9432-FC06EB6EFAA4}" srcId="{F7DEF798-588D-4A69-BF8D-2D5F06EE4855}" destId="{EFA0B933-BE58-4A4F-AC8D-8B474423CD87}" srcOrd="0" destOrd="0" parTransId="{5D8E190D-5906-4792-B2F6-307F31EABACD}" sibTransId="{1B45EB77-6BE9-4168-AF7E-DCBB29327271}"/>
    <dgm:cxn modelId="{0DB42123-9F1D-4F38-A2FA-ECA55BAC1706}" type="presOf" srcId="{B407BEE1-3CBA-4AE4-BDF8-606FE2D07593}" destId="{0CAAB7B3-842F-4B8D-BAD4-1E70E6A43DAF}" srcOrd="0" destOrd="0" presId="urn:microsoft.com/office/officeart/2005/8/layout/chevron2"/>
    <dgm:cxn modelId="{8F48A73A-0FC9-4F76-B1D6-4C83F6C900F2}" srcId="{B407BEE1-3CBA-4AE4-BDF8-606FE2D07593}" destId="{1398EA07-86F6-4F92-9C4D-62DC8F7BCCA2}" srcOrd="0" destOrd="0" parTransId="{780FBB9D-648E-4741-BA03-212679B1F5CA}" sibTransId="{D25A499D-F0E7-4280-9FEE-89BC628B8AD8}"/>
    <dgm:cxn modelId="{74FA49BE-7258-49E8-B33E-C3254D940F19}" srcId="{C9D11378-BE38-43F8-B976-AA244929EDCE}" destId="{DBFC7D48-1752-499C-BAAB-55670D334F63}" srcOrd="0" destOrd="0" parTransId="{31C176BF-9EFE-425F-84E9-819C75163AA9}" sibTransId="{BE63F3E1-5432-414B-9198-1B41884DBDA5}"/>
    <dgm:cxn modelId="{11E42E50-42AE-4DC2-887A-FFEF4918E42F}" srcId="{F7DEF798-588D-4A69-BF8D-2D5F06EE4855}" destId="{C9D11378-BE38-43F8-B976-AA244929EDCE}" srcOrd="3" destOrd="0" parTransId="{915D4405-C0AB-4D1D-8784-B18B69A038D9}" sibTransId="{9AF9583D-7B25-4380-8A83-CE358D03351D}"/>
    <dgm:cxn modelId="{5146AC65-D7A2-4883-9916-007364FBC118}" type="presOf" srcId="{DBFC7D48-1752-499C-BAAB-55670D334F63}" destId="{A4735C6A-FF5D-4D40-A599-C9D3CEDEC76D}" srcOrd="0" destOrd="0" presId="urn:microsoft.com/office/officeart/2005/8/layout/chevron2"/>
    <dgm:cxn modelId="{DAE53368-F385-48B4-B6A1-40D03DD14DE1}" type="presOf" srcId="{EFA0B933-BE58-4A4F-AC8D-8B474423CD87}" destId="{79A9103C-4151-44E4-B7AF-B942FA05A79D}" srcOrd="0" destOrd="0" presId="urn:microsoft.com/office/officeart/2005/8/layout/chevron2"/>
    <dgm:cxn modelId="{91DFC73A-1996-4EDB-9B33-F65242DD27BB}" type="presOf" srcId="{C9D11378-BE38-43F8-B976-AA244929EDCE}" destId="{4EF1A790-EE45-43B0-AE2B-886B023A7F2C}" srcOrd="0" destOrd="0" presId="urn:microsoft.com/office/officeart/2005/8/layout/chevron2"/>
    <dgm:cxn modelId="{9F0E965C-7740-42D5-A5C8-21FCF8F78942}" type="presOf" srcId="{9A74F86B-DA61-4925-B493-C6DD78A337EF}" destId="{5118BC5B-78A1-449B-84BA-23FCC88AE271}" srcOrd="0" destOrd="0" presId="urn:microsoft.com/office/officeart/2005/8/layout/chevron2"/>
    <dgm:cxn modelId="{1A659057-95A6-4421-9E0C-F4B34C57F95C}" type="presOf" srcId="{9D013707-1571-4041-BCDF-110FA49A9AE4}" destId="{258FF51E-899E-4B0A-B86B-60D8B6BE2B95}" srcOrd="0" destOrd="0" presId="urn:microsoft.com/office/officeart/2005/8/layout/chevron2"/>
    <dgm:cxn modelId="{F66F17C0-EAF7-4DD5-967C-BA8D60340C02}" type="presOf" srcId="{F7DEF798-588D-4A69-BF8D-2D5F06EE4855}" destId="{2CEDD2FD-CE06-428B-88F3-664A741B1489}" srcOrd="0" destOrd="0" presId="urn:microsoft.com/office/officeart/2005/8/layout/chevron2"/>
    <dgm:cxn modelId="{CD16B44A-481B-49CB-8BBE-33E5D6F6B22C}" type="presParOf" srcId="{2CEDD2FD-CE06-428B-88F3-664A741B1489}" destId="{A3CB4C19-8512-4513-8207-CADB378EFEC0}" srcOrd="0" destOrd="0" presId="urn:microsoft.com/office/officeart/2005/8/layout/chevron2"/>
    <dgm:cxn modelId="{37BA29DE-DF08-42EB-9A6D-935C2747804D}" type="presParOf" srcId="{A3CB4C19-8512-4513-8207-CADB378EFEC0}" destId="{79A9103C-4151-44E4-B7AF-B942FA05A79D}" srcOrd="0" destOrd="0" presId="urn:microsoft.com/office/officeart/2005/8/layout/chevron2"/>
    <dgm:cxn modelId="{CA239AE1-44FE-462C-A703-6D9E90DBA69A}" type="presParOf" srcId="{A3CB4C19-8512-4513-8207-CADB378EFEC0}" destId="{5118BC5B-78A1-449B-84BA-23FCC88AE271}" srcOrd="1" destOrd="0" presId="urn:microsoft.com/office/officeart/2005/8/layout/chevron2"/>
    <dgm:cxn modelId="{787A6FBE-5EE2-4DD3-AB2D-E4E88C47787B}" type="presParOf" srcId="{2CEDD2FD-CE06-428B-88F3-664A741B1489}" destId="{E7B079F7-C25E-4C5E-8494-A9BADB1DEF03}" srcOrd="1" destOrd="0" presId="urn:microsoft.com/office/officeart/2005/8/layout/chevron2"/>
    <dgm:cxn modelId="{720309C0-F511-4468-9524-E05936AA4D2E}" type="presParOf" srcId="{2CEDD2FD-CE06-428B-88F3-664A741B1489}" destId="{D46AE111-4CFB-4C1A-8EF6-1E50E1770984}" srcOrd="2" destOrd="0" presId="urn:microsoft.com/office/officeart/2005/8/layout/chevron2"/>
    <dgm:cxn modelId="{98D03F81-2556-4060-AA11-78BDCEE74347}" type="presParOf" srcId="{D46AE111-4CFB-4C1A-8EF6-1E50E1770984}" destId="{542BD723-A072-4AC0-BCF2-9DC1C8B98009}" srcOrd="0" destOrd="0" presId="urn:microsoft.com/office/officeart/2005/8/layout/chevron2"/>
    <dgm:cxn modelId="{5CBAFD0B-8974-49BB-B7BE-9FFD684EDFEA}" type="presParOf" srcId="{D46AE111-4CFB-4C1A-8EF6-1E50E1770984}" destId="{258FF51E-899E-4B0A-B86B-60D8B6BE2B95}" srcOrd="1" destOrd="0" presId="urn:microsoft.com/office/officeart/2005/8/layout/chevron2"/>
    <dgm:cxn modelId="{8A995FF3-74D1-46F5-9793-1A162676CB76}" type="presParOf" srcId="{2CEDD2FD-CE06-428B-88F3-664A741B1489}" destId="{B4E00AB6-7142-4A9E-85CD-052CE74C2C45}" srcOrd="3" destOrd="0" presId="urn:microsoft.com/office/officeart/2005/8/layout/chevron2"/>
    <dgm:cxn modelId="{04254763-94E6-48A3-B12F-D9890F136BA2}" type="presParOf" srcId="{2CEDD2FD-CE06-428B-88F3-664A741B1489}" destId="{B81DF14B-770D-44D1-A1F5-54D7B402389E}" srcOrd="4" destOrd="0" presId="urn:microsoft.com/office/officeart/2005/8/layout/chevron2"/>
    <dgm:cxn modelId="{FA58A79D-AE0F-416D-924F-7A945DA62BE6}" type="presParOf" srcId="{B81DF14B-770D-44D1-A1F5-54D7B402389E}" destId="{0CAAB7B3-842F-4B8D-BAD4-1E70E6A43DAF}" srcOrd="0" destOrd="0" presId="urn:microsoft.com/office/officeart/2005/8/layout/chevron2"/>
    <dgm:cxn modelId="{D1A49EF3-1530-44B6-820C-EDCE799B5128}" type="presParOf" srcId="{B81DF14B-770D-44D1-A1F5-54D7B402389E}" destId="{533E762F-EA01-4757-9C1A-0BBD04C147EE}" srcOrd="1" destOrd="0" presId="urn:microsoft.com/office/officeart/2005/8/layout/chevron2"/>
    <dgm:cxn modelId="{33CE263A-EE27-4C87-AC9C-19CFC37BF2D3}" type="presParOf" srcId="{2CEDD2FD-CE06-428B-88F3-664A741B1489}" destId="{93985837-CE1D-4A64-BE39-265449C1BC31}" srcOrd="5" destOrd="0" presId="urn:microsoft.com/office/officeart/2005/8/layout/chevron2"/>
    <dgm:cxn modelId="{A95C9B08-8814-4241-A265-C5B226351341}" type="presParOf" srcId="{2CEDD2FD-CE06-428B-88F3-664A741B1489}" destId="{B7EAF07B-D031-4A17-84E1-83B56CDC41AF}" srcOrd="6" destOrd="0" presId="urn:microsoft.com/office/officeart/2005/8/layout/chevron2"/>
    <dgm:cxn modelId="{ABBE0424-CCEB-448F-B4F4-886838285D94}" type="presParOf" srcId="{B7EAF07B-D031-4A17-84E1-83B56CDC41AF}" destId="{4EF1A790-EE45-43B0-AE2B-886B023A7F2C}" srcOrd="0" destOrd="0" presId="urn:microsoft.com/office/officeart/2005/8/layout/chevron2"/>
    <dgm:cxn modelId="{39E50BFA-9701-4196-BD76-99FD1B0AB95A}" type="presParOf" srcId="{B7EAF07B-D031-4A17-84E1-83B56CDC41AF}" destId="{A4735C6A-FF5D-4D40-A599-C9D3CEDEC76D}" srcOrd="1" destOrd="0" presId="urn:microsoft.com/office/officeart/2005/8/layout/chevron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6556248" cy="5330952"/>
        <a:chOff x="0" y="0"/>
        <a:chExt cx="6556248" cy="5330952"/>
      </a:xfrm>
    </dsp:grpSpPr>
    <dsp:sp modelId="{79A9103C-4151-44E4-B7AF-B942FA05A79D}">
      <dsp:nvSpPr>
        <dsp:cNvPr id="3" name="燕尾形 2"/>
        <dsp:cNvSpPr/>
      </dsp:nvSpPr>
      <dsp:spPr bwMode="white">
        <a:xfrm rot="5400000">
          <a:off x="-216205" y="216205"/>
          <a:ext cx="1441364" cy="1008955"/>
        </a:xfrm>
        <a:prstGeom prst="chevron">
          <a:avLst/>
        </a:prstGeom>
      </dsp:spPr>
      <dsp:style>
        <a:lnRef idx="1">
          <a:schemeClr val="accent3"/>
        </a:lnRef>
        <a:fillRef idx="3">
          <a:schemeClr val="accent3"/>
        </a:fillRef>
        <a:effectRef idx="2">
          <a:schemeClr val="accent3"/>
        </a:effectRef>
        <a:fontRef idx="minor">
          <a:schemeClr val="lt1"/>
        </a:fontRef>
      </dsp:style>
      <dsp:txBody>
        <a:bodyPr rot="-5400000" lIns="16510" tIns="16510" rIns="16510" bIns="16510" anchor="ctr"/>
        <a:lstStyle>
          <a:lvl1pPr algn="ctr">
            <a:defRPr sz="2600"/>
          </a:lvl1pPr>
          <a:lvl2pPr marL="228600" indent="-228600" algn="ctr">
            <a:defRPr sz="2000"/>
          </a:lvl2pPr>
          <a:lvl3pPr marL="457200" indent="-228600" algn="ctr">
            <a:defRPr sz="2000"/>
          </a:lvl3pPr>
          <a:lvl4pPr marL="685800" indent="-228600" algn="ctr">
            <a:defRPr sz="2000"/>
          </a:lvl4pPr>
          <a:lvl5pPr marL="914400" indent="-228600" algn="ctr">
            <a:defRPr sz="2000"/>
          </a:lvl5pPr>
          <a:lvl6pPr marL="1143000" indent="-228600" algn="ctr">
            <a:defRPr sz="2000"/>
          </a:lvl6pPr>
          <a:lvl7pPr marL="1371600" indent="-228600" algn="ctr">
            <a:defRPr sz="2000"/>
          </a:lvl7pPr>
          <a:lvl8pPr marL="1600200" indent="-228600" algn="ctr">
            <a:defRPr sz="2000"/>
          </a:lvl8pPr>
          <a:lvl9pPr marL="1828800" indent="-228600" algn="ctr">
            <a:defRPr sz="2000"/>
          </a:lvl9pPr>
        </a:lstStyle>
        <a:p>
          <a:pPr lvl="0" rtl="0">
            <a:lnSpc>
              <a:spcPct val="100000"/>
            </a:lnSpc>
            <a:spcBef>
              <a:spcPct val="0"/>
            </a:spcBef>
            <a:spcAft>
              <a:spcPct val="35000"/>
            </a:spcAft>
          </a:pPr>
          <a:r>
            <a:rPr lang="zh-CN" b="1" dirty="0">
              <a:solidFill>
                <a:schemeClr val="bg1"/>
              </a:solidFill>
              <a:latin typeface="宋体" panose="02010600030101010101" pitchFamily="2" charset="-122"/>
              <a:ea typeface="宋体" panose="02010600030101010101" pitchFamily="2" charset="-122"/>
            </a:rPr>
            <a:t>说人</a:t>
          </a:r>
          <a:endParaRPr lang="en-US" b="1" dirty="0">
            <a:solidFill>
              <a:schemeClr val="bg1"/>
            </a:solidFill>
            <a:latin typeface="宋体" panose="02010600030101010101" pitchFamily="2" charset="-122"/>
            <a:ea typeface="宋体" panose="02010600030101010101" pitchFamily="2" charset="-122"/>
          </a:endParaRPr>
        </a:p>
      </dsp:txBody>
      <dsp:txXfrm rot="5400000">
        <a:off x="-216205" y="216205"/>
        <a:ext cx="1441364" cy="1008955"/>
      </dsp:txXfrm>
    </dsp:sp>
    <dsp:sp modelId="{5118BC5B-78A1-449B-84BA-23FCC88AE271}">
      <dsp:nvSpPr>
        <dsp:cNvPr id="4" name="同侧圆角矩形 3"/>
        <dsp:cNvSpPr/>
      </dsp:nvSpPr>
      <dsp:spPr bwMode="white">
        <a:xfrm rot="5400000">
          <a:off x="3314158" y="-2305203"/>
          <a:ext cx="936887" cy="5547293"/>
        </a:xfrm>
        <a:prstGeom prst="round2SameRect">
          <a:avLst/>
        </a:prstGeom>
      </dsp:spPr>
      <dsp:style>
        <a:lnRef idx="2">
          <a:schemeClr val="dk1"/>
        </a:lnRef>
        <a:fillRef idx="1">
          <a:schemeClr val="lt1"/>
        </a:fillRef>
        <a:effectRef idx="0">
          <a:schemeClr val="dk1"/>
        </a:effectRef>
        <a:fontRef idx="minor">
          <a:schemeClr val="dk1"/>
        </a:fontRef>
      </dsp:style>
      <dsp:txBody>
        <a:bodyPr rot="-5400000" vert="horz" wrap="square" lIns="113792" tIns="10160" rIns="10160" bIns="10160" anchor="ctr"/>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171450" lvl="1" indent="-171450">
            <a:lnSpc>
              <a:spcPts val="1800"/>
            </a:lnSpc>
            <a:spcBef>
              <a:spcPct val="0"/>
            </a:spcBef>
            <a:spcAft>
              <a:spcPct val="15000"/>
            </a:spcAft>
            <a:buChar char="•"/>
          </a:pPr>
          <a:r>
            <a:rPr lang="zh-CN" altLang="en-US" sz="1600" b="1" dirty="0" smtClean="0">
              <a:solidFill>
                <a:schemeClr val="bg2">
                  <a:lumMod val="50000"/>
                </a:schemeClr>
              </a:solidFill>
              <a:latin typeface="宋体" panose="02010600030101010101" pitchFamily="2" charset="-122"/>
              <a:ea typeface="宋体" panose="02010600030101010101" pitchFamily="2" charset="-122"/>
            </a:rPr>
            <a:t>尊敬</a:t>
          </a:r>
          <a:r>
            <a:rPr lang="zh-CN" altLang="en-US" sz="1600" b="1" dirty="0">
              <a:solidFill>
                <a:schemeClr val="bg2">
                  <a:lumMod val="50000"/>
                </a:schemeClr>
              </a:solidFill>
              <a:latin typeface="宋体" panose="02010600030101010101" pitchFamily="2" charset="-122"/>
              <a:ea typeface="宋体" panose="02010600030101010101" pitchFamily="2" charset="-122"/>
            </a:rPr>
            <a:t>的人</a:t>
          </a:r>
          <a:endParaRPr lang="zh-CN" altLang="en-US" sz="1600" b="1" dirty="0">
            <a:solidFill>
              <a:schemeClr val="bg2">
                <a:lumMod val="50000"/>
              </a:schemeClr>
            </a:solidFill>
            <a:latin typeface="宋体" panose="02010600030101010101" pitchFamily="2" charset="-122"/>
            <a:ea typeface="宋体" panose="02010600030101010101" pitchFamily="2" charset="-122"/>
          </a:endParaRPr>
        </a:p>
        <a:p>
          <a:pPr marL="171450" lvl="1" indent="-171450">
            <a:lnSpc>
              <a:spcPts val="1800"/>
            </a:lnSpc>
            <a:spcBef>
              <a:spcPct val="0"/>
            </a:spcBef>
            <a:spcAft>
              <a:spcPct val="15000"/>
            </a:spcAft>
            <a:buChar char="•"/>
          </a:pPr>
          <a:r>
            <a:rPr lang="zh-CN" altLang="en-US" sz="1600" b="1" dirty="0" smtClean="0">
              <a:solidFill>
                <a:schemeClr val="bg2">
                  <a:lumMod val="50000"/>
                </a:schemeClr>
              </a:solidFill>
              <a:latin typeface="宋体" panose="02010600030101010101" pitchFamily="2" charset="-122"/>
              <a:ea typeface="宋体" panose="02010600030101010101" pitchFamily="2" charset="-122"/>
            </a:rPr>
            <a:t>朋友、老师</a:t>
          </a:r>
          <a:endParaRPr lang="zh-CN" altLang="en-US" sz="1600" b="1" dirty="0">
            <a:solidFill>
              <a:schemeClr val="bg2">
                <a:lumMod val="50000"/>
              </a:schemeClr>
            </a:solidFill>
            <a:latin typeface="宋体" panose="02010600030101010101" pitchFamily="2" charset="-122"/>
            <a:ea typeface="宋体" panose="02010600030101010101" pitchFamily="2" charset="-122"/>
          </a:endParaRPr>
        </a:p>
        <a:p>
          <a:pPr marL="171450" lvl="1" indent="-171450">
            <a:lnSpc>
              <a:spcPts val="1800"/>
            </a:lnSpc>
            <a:spcBef>
              <a:spcPct val="0"/>
            </a:spcBef>
            <a:spcAft>
              <a:spcPct val="15000"/>
            </a:spcAft>
            <a:buChar char="•"/>
          </a:pPr>
          <a:r>
            <a:rPr lang="zh-CN" altLang="en-US" sz="1600" b="1" dirty="0" smtClean="0">
              <a:solidFill>
                <a:schemeClr val="bg2">
                  <a:lumMod val="50000"/>
                </a:schemeClr>
              </a:solidFill>
              <a:latin typeface="宋体" panose="02010600030101010101" pitchFamily="2" charset="-122"/>
              <a:ea typeface="宋体" panose="02010600030101010101" pitchFamily="2" charset="-122"/>
            </a:rPr>
            <a:t>我欣赏的历史人物</a:t>
          </a:r>
          <a:r>
            <a:rPr lang="en-US" altLang="zh-CN" sz="1600" b="1" dirty="0" smtClean="0">
              <a:solidFill>
                <a:schemeClr val="bg2">
                  <a:lumMod val="50000"/>
                </a:schemeClr>
              </a:solidFill>
              <a:latin typeface="宋体" panose="02010600030101010101" pitchFamily="2" charset="-122"/>
              <a:ea typeface="宋体" panose="02010600030101010101" pitchFamily="2" charset="-122"/>
            </a:rPr>
            <a:t>……</a:t>
          </a:r>
          <a:endParaRPr lang="zh-CN" altLang="en-US" sz="1600" b="1" dirty="0">
            <a:solidFill>
              <a:schemeClr val="bg2">
                <a:lumMod val="50000"/>
              </a:schemeClr>
            </a:solidFill>
            <a:latin typeface="宋体" panose="02010600030101010101" pitchFamily="2" charset="-122"/>
            <a:ea typeface="宋体" panose="02010600030101010101" pitchFamily="2" charset="-122"/>
          </a:endParaRPr>
        </a:p>
      </dsp:txBody>
      <dsp:txXfrm rot="5400000">
        <a:off x="3314158" y="-2305203"/>
        <a:ext cx="936887" cy="5547293"/>
      </dsp:txXfrm>
    </dsp:sp>
    <dsp:sp modelId="{542BD723-A072-4AC0-BCF2-9DC1C8B98009}">
      <dsp:nvSpPr>
        <dsp:cNvPr id="5" name="燕尾形 4"/>
        <dsp:cNvSpPr/>
      </dsp:nvSpPr>
      <dsp:spPr bwMode="white">
        <a:xfrm rot="5400000">
          <a:off x="-216205" y="1512734"/>
          <a:ext cx="1441364" cy="1008955"/>
        </a:xfrm>
        <a:prstGeom prst="chevron">
          <a:avLst/>
        </a:prstGeom>
      </dsp:spPr>
      <dsp:style>
        <a:lnRef idx="1">
          <a:schemeClr val="accent3"/>
        </a:lnRef>
        <a:fillRef idx="3">
          <a:schemeClr val="accent3"/>
        </a:fillRef>
        <a:effectRef idx="2">
          <a:schemeClr val="accent3"/>
        </a:effectRef>
        <a:fontRef idx="minor">
          <a:schemeClr val="lt1"/>
        </a:fontRef>
      </dsp:style>
      <dsp:txBody>
        <a:bodyPr rot="-5400000" lIns="16510" tIns="16510" rIns="16510" bIns="16510" anchor="ctr"/>
        <a:lstStyle>
          <a:lvl1pPr algn="ctr">
            <a:defRPr sz="2600"/>
          </a:lvl1pPr>
          <a:lvl2pPr marL="228600" indent="-228600" algn="ctr">
            <a:defRPr sz="2000"/>
          </a:lvl2pPr>
          <a:lvl3pPr marL="457200" indent="-228600" algn="ctr">
            <a:defRPr sz="2000"/>
          </a:lvl3pPr>
          <a:lvl4pPr marL="685800" indent="-228600" algn="ctr">
            <a:defRPr sz="2000"/>
          </a:lvl4pPr>
          <a:lvl5pPr marL="914400" indent="-228600" algn="ctr">
            <a:defRPr sz="2000"/>
          </a:lvl5pPr>
          <a:lvl6pPr marL="1143000" indent="-228600" algn="ctr">
            <a:defRPr sz="2000"/>
          </a:lvl6pPr>
          <a:lvl7pPr marL="1371600" indent="-228600" algn="ctr">
            <a:defRPr sz="2000"/>
          </a:lvl7pPr>
          <a:lvl8pPr marL="1600200" indent="-228600" algn="ctr">
            <a:defRPr sz="2000"/>
          </a:lvl8pPr>
          <a:lvl9pPr marL="1828800" indent="-228600" algn="ctr">
            <a:defRPr sz="2000"/>
          </a:lvl9pPr>
        </a:lstStyle>
        <a:p>
          <a:pPr lvl="0" rtl="0">
            <a:lnSpc>
              <a:spcPct val="100000"/>
            </a:lnSpc>
            <a:spcBef>
              <a:spcPct val="0"/>
            </a:spcBef>
            <a:spcAft>
              <a:spcPct val="35000"/>
            </a:spcAft>
          </a:pPr>
          <a:r>
            <a:rPr lang="zh-CN" b="1" dirty="0">
              <a:solidFill>
                <a:schemeClr val="bg1"/>
              </a:solidFill>
              <a:latin typeface="宋体" panose="02010600030101010101" pitchFamily="2" charset="-122"/>
              <a:ea typeface="宋体" panose="02010600030101010101" pitchFamily="2" charset="-122"/>
            </a:rPr>
            <a:t>说物</a:t>
          </a:r>
          <a:endParaRPr lang="en-US" b="1" dirty="0">
            <a:solidFill>
              <a:schemeClr val="bg1"/>
            </a:solidFill>
            <a:latin typeface="宋体" panose="02010600030101010101" pitchFamily="2" charset="-122"/>
            <a:ea typeface="宋体" panose="02010600030101010101" pitchFamily="2" charset="-122"/>
          </a:endParaRPr>
        </a:p>
      </dsp:txBody>
      <dsp:txXfrm rot="5400000">
        <a:off x="-216205" y="1512734"/>
        <a:ext cx="1441364" cy="1008955"/>
      </dsp:txXfrm>
    </dsp:sp>
    <dsp:sp modelId="{258FF51E-899E-4B0A-B86B-60D8B6BE2B95}">
      <dsp:nvSpPr>
        <dsp:cNvPr id="6" name="同侧圆角矩形 5"/>
        <dsp:cNvSpPr/>
      </dsp:nvSpPr>
      <dsp:spPr bwMode="white">
        <a:xfrm rot="5400000">
          <a:off x="3314158" y="-1008674"/>
          <a:ext cx="936887" cy="5547293"/>
        </a:xfrm>
        <a:prstGeom prst="round2SameRect">
          <a:avLst/>
        </a:prstGeom>
      </dsp:spPr>
      <dsp:style>
        <a:lnRef idx="2">
          <a:schemeClr val="dk1"/>
        </a:lnRef>
        <a:fillRef idx="1">
          <a:schemeClr val="lt1"/>
        </a:fillRef>
        <a:effectRef idx="0">
          <a:schemeClr val="dk1"/>
        </a:effectRef>
        <a:fontRef idx="minor">
          <a:schemeClr val="dk1"/>
        </a:fontRef>
      </dsp:style>
      <dsp:txBody>
        <a:bodyPr rot="-5400000" vert="horz" wrap="square" lIns="113792" tIns="10160" rIns="10160" bIns="10160" anchor="ctr"/>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171450" lvl="1" indent="-171450">
            <a:lnSpc>
              <a:spcPts val="1800"/>
            </a:lnSpc>
            <a:spcBef>
              <a:spcPct val="0"/>
            </a:spcBef>
            <a:spcAft>
              <a:spcPct val="15000"/>
            </a:spcAft>
            <a:buChar char="•"/>
          </a:pPr>
          <a:r>
            <a:rPr lang="zh-CN" altLang="en-US" sz="1600" b="1" dirty="0" smtClean="0">
              <a:solidFill>
                <a:schemeClr val="bg2">
                  <a:lumMod val="50000"/>
                </a:schemeClr>
              </a:solidFill>
              <a:latin typeface="宋体" panose="02010600030101010101" pitchFamily="2" charset="-122"/>
              <a:ea typeface="宋体" panose="02010600030101010101" pitchFamily="2" charset="-122"/>
            </a:rPr>
            <a:t>我喜爱的植物、动物、美食</a:t>
          </a:r>
          <a:endParaRPr lang="zh-CN" altLang="en-US" sz="1600" b="1" dirty="0">
            <a:solidFill>
              <a:schemeClr val="bg2">
                <a:lumMod val="50000"/>
              </a:schemeClr>
            </a:solidFill>
            <a:latin typeface="宋体" panose="02010600030101010101" pitchFamily="2" charset="-122"/>
            <a:ea typeface="宋体" panose="02010600030101010101" pitchFamily="2" charset="-122"/>
          </a:endParaRPr>
        </a:p>
        <a:p>
          <a:pPr marL="171450" lvl="1" indent="-171450">
            <a:lnSpc>
              <a:spcPts val="1800"/>
            </a:lnSpc>
            <a:spcBef>
              <a:spcPct val="0"/>
            </a:spcBef>
            <a:spcAft>
              <a:spcPct val="15000"/>
            </a:spcAft>
            <a:buChar char="•"/>
          </a:pPr>
          <a:r>
            <a:rPr lang="zh-CN" altLang="en-US" sz="1600" b="1" dirty="0" smtClean="0">
              <a:solidFill>
                <a:schemeClr val="bg2">
                  <a:lumMod val="50000"/>
                </a:schemeClr>
              </a:solidFill>
              <a:latin typeface="宋体" panose="02010600030101010101" pitchFamily="2" charset="-122"/>
              <a:ea typeface="宋体" panose="02010600030101010101" pitchFamily="2" charset="-122"/>
            </a:rPr>
            <a:t>珍贵的礼物</a:t>
          </a:r>
          <a:endParaRPr lang="zh-CN" altLang="en-US" sz="1600" b="1" dirty="0">
            <a:solidFill>
              <a:schemeClr val="bg2">
                <a:lumMod val="50000"/>
              </a:schemeClr>
            </a:solidFill>
            <a:latin typeface="宋体" panose="02010600030101010101" pitchFamily="2" charset="-122"/>
            <a:ea typeface="宋体" panose="02010600030101010101" pitchFamily="2" charset="-122"/>
          </a:endParaRPr>
        </a:p>
        <a:p>
          <a:pPr marL="171450" lvl="1" indent="-171450">
            <a:lnSpc>
              <a:spcPts val="1800"/>
            </a:lnSpc>
            <a:spcBef>
              <a:spcPct val="0"/>
            </a:spcBef>
            <a:spcAft>
              <a:spcPct val="15000"/>
            </a:spcAft>
            <a:buChar char="•"/>
          </a:pPr>
          <a:r>
            <a:rPr lang="zh-CN" altLang="en-US" sz="1600" b="1" dirty="0">
              <a:solidFill>
                <a:schemeClr val="bg2">
                  <a:lumMod val="50000"/>
                </a:schemeClr>
              </a:solidFill>
              <a:latin typeface="宋体" panose="02010600030101010101" pitchFamily="2" charset="-122"/>
              <a:ea typeface="宋体" panose="02010600030101010101" pitchFamily="2" charset="-122"/>
            </a:rPr>
            <a:t>我喜爱</a:t>
          </a:r>
          <a:r>
            <a:rPr lang="zh-CN" altLang="en-US" sz="1600" b="1" dirty="0" smtClean="0">
              <a:solidFill>
                <a:schemeClr val="bg2">
                  <a:lumMod val="50000"/>
                </a:schemeClr>
              </a:solidFill>
              <a:latin typeface="宋体" panose="02010600030101010101" pitchFamily="2" charset="-122"/>
              <a:ea typeface="宋体" panose="02010600030101010101" pitchFamily="2" charset="-122"/>
            </a:rPr>
            <a:t>的节日、印象深刻的书籍</a:t>
          </a:r>
          <a:r>
            <a:rPr lang="en-US" altLang="zh-CN" sz="1600" b="1" dirty="0" smtClean="0">
              <a:solidFill>
                <a:schemeClr val="bg2">
                  <a:lumMod val="50000"/>
                </a:schemeClr>
              </a:solidFill>
              <a:latin typeface="宋体" panose="02010600030101010101" pitchFamily="2" charset="-122"/>
              <a:ea typeface="宋体" panose="02010600030101010101" pitchFamily="2" charset="-122"/>
            </a:rPr>
            <a:t>……</a:t>
          </a:r>
          <a:endParaRPr lang="zh-CN" altLang="en-US" sz="1600" b="1" dirty="0">
            <a:solidFill>
              <a:schemeClr val="bg2">
                <a:lumMod val="50000"/>
              </a:schemeClr>
            </a:solidFill>
            <a:latin typeface="宋体" panose="02010600030101010101" pitchFamily="2" charset="-122"/>
            <a:ea typeface="宋体" panose="02010600030101010101" pitchFamily="2" charset="-122"/>
          </a:endParaRPr>
        </a:p>
      </dsp:txBody>
      <dsp:txXfrm rot="5400000">
        <a:off x="3314158" y="-1008674"/>
        <a:ext cx="936887" cy="5547293"/>
      </dsp:txXfrm>
    </dsp:sp>
    <dsp:sp modelId="{0CAAB7B3-842F-4B8D-BAD4-1E70E6A43DAF}">
      <dsp:nvSpPr>
        <dsp:cNvPr id="7" name="燕尾形 6"/>
        <dsp:cNvSpPr/>
      </dsp:nvSpPr>
      <dsp:spPr bwMode="white">
        <a:xfrm rot="5400000">
          <a:off x="-216205" y="2809263"/>
          <a:ext cx="1441364" cy="1008955"/>
        </a:xfrm>
        <a:prstGeom prst="chevron">
          <a:avLst/>
        </a:prstGeom>
      </dsp:spPr>
      <dsp:style>
        <a:lnRef idx="1">
          <a:schemeClr val="accent3"/>
        </a:lnRef>
        <a:fillRef idx="3">
          <a:schemeClr val="accent3"/>
        </a:fillRef>
        <a:effectRef idx="2">
          <a:schemeClr val="accent3"/>
        </a:effectRef>
        <a:fontRef idx="minor">
          <a:schemeClr val="lt1"/>
        </a:fontRef>
      </dsp:style>
      <dsp:txBody>
        <a:bodyPr rot="-5400000" lIns="16510" tIns="16510" rIns="16510" bIns="16510" anchor="ctr"/>
        <a:lstStyle>
          <a:lvl1pPr algn="ctr">
            <a:defRPr sz="2600"/>
          </a:lvl1pPr>
          <a:lvl2pPr marL="228600" indent="-228600" algn="ctr">
            <a:defRPr sz="2000"/>
          </a:lvl2pPr>
          <a:lvl3pPr marL="457200" indent="-228600" algn="ctr">
            <a:defRPr sz="2000"/>
          </a:lvl3pPr>
          <a:lvl4pPr marL="685800" indent="-228600" algn="ctr">
            <a:defRPr sz="2000"/>
          </a:lvl4pPr>
          <a:lvl5pPr marL="914400" indent="-228600" algn="ctr">
            <a:defRPr sz="2000"/>
          </a:lvl5pPr>
          <a:lvl6pPr marL="1143000" indent="-228600" algn="ctr">
            <a:defRPr sz="2000"/>
          </a:lvl6pPr>
          <a:lvl7pPr marL="1371600" indent="-228600" algn="ctr">
            <a:defRPr sz="2000"/>
          </a:lvl7pPr>
          <a:lvl8pPr marL="1600200" indent="-228600" algn="ctr">
            <a:defRPr sz="2000"/>
          </a:lvl8pPr>
          <a:lvl9pPr marL="1828800" indent="-228600" algn="ctr">
            <a:defRPr sz="2000"/>
          </a:lvl9pPr>
        </a:lstStyle>
        <a:p>
          <a:pPr lvl="0" rtl="0">
            <a:lnSpc>
              <a:spcPct val="100000"/>
            </a:lnSpc>
            <a:spcBef>
              <a:spcPct val="0"/>
            </a:spcBef>
            <a:spcAft>
              <a:spcPct val="35000"/>
            </a:spcAft>
          </a:pPr>
          <a:r>
            <a:rPr lang="zh-CN" b="1" dirty="0">
              <a:solidFill>
                <a:schemeClr val="bg1"/>
              </a:solidFill>
              <a:latin typeface="宋体" panose="02010600030101010101" pitchFamily="2" charset="-122"/>
              <a:ea typeface="宋体" panose="02010600030101010101" pitchFamily="2" charset="-122"/>
            </a:rPr>
            <a:t>说事</a:t>
          </a:r>
          <a:endParaRPr lang="en-US" b="1" dirty="0">
            <a:solidFill>
              <a:schemeClr val="bg1"/>
            </a:solidFill>
            <a:latin typeface="宋体" panose="02010600030101010101" pitchFamily="2" charset="-122"/>
            <a:ea typeface="宋体" panose="02010600030101010101" pitchFamily="2" charset="-122"/>
          </a:endParaRPr>
        </a:p>
      </dsp:txBody>
      <dsp:txXfrm rot="5400000">
        <a:off x="-216205" y="2809263"/>
        <a:ext cx="1441364" cy="1008955"/>
      </dsp:txXfrm>
    </dsp:sp>
    <dsp:sp modelId="{533E762F-EA01-4757-9C1A-0BBD04C147EE}">
      <dsp:nvSpPr>
        <dsp:cNvPr id="8" name="同侧圆角矩形 7"/>
        <dsp:cNvSpPr/>
      </dsp:nvSpPr>
      <dsp:spPr bwMode="white">
        <a:xfrm rot="5400000">
          <a:off x="3314158" y="287855"/>
          <a:ext cx="936887" cy="5547293"/>
        </a:xfrm>
        <a:prstGeom prst="round2SameRect">
          <a:avLst/>
        </a:prstGeom>
      </dsp:spPr>
      <dsp:style>
        <a:lnRef idx="2">
          <a:schemeClr val="dk1"/>
        </a:lnRef>
        <a:fillRef idx="1">
          <a:schemeClr val="lt1"/>
        </a:fillRef>
        <a:effectRef idx="0">
          <a:schemeClr val="dk1"/>
        </a:effectRef>
        <a:fontRef idx="minor">
          <a:schemeClr val="dk1"/>
        </a:fontRef>
      </dsp:style>
      <dsp:txBody>
        <a:bodyPr rot="-5400000" vert="horz" wrap="square" lIns="113792" tIns="10160" rIns="10160" bIns="10160" anchor="ctr"/>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171450" lvl="1" indent="-171450">
            <a:lnSpc>
              <a:spcPts val="1800"/>
            </a:lnSpc>
            <a:spcBef>
              <a:spcPct val="0"/>
            </a:spcBef>
            <a:spcAft>
              <a:spcPct val="15000"/>
            </a:spcAft>
            <a:buChar char="•"/>
          </a:pPr>
          <a:r>
            <a:rPr lang="zh-CN" altLang="en-US" sz="1600" b="1" dirty="0">
              <a:solidFill>
                <a:schemeClr val="bg2">
                  <a:lumMod val="50000"/>
                </a:schemeClr>
              </a:solidFill>
              <a:latin typeface="宋体" panose="02010600030101010101" pitchFamily="2" charset="-122"/>
              <a:ea typeface="宋体" panose="02010600030101010101" pitchFamily="2" charset="-122"/>
            </a:rPr>
            <a:t>我的愿望、我的学习生活、我</a:t>
          </a:r>
          <a:r>
            <a:rPr lang="zh-CN" altLang="en-US" sz="1600" b="1" dirty="0" smtClean="0">
              <a:solidFill>
                <a:schemeClr val="bg2">
                  <a:lumMod val="50000"/>
                </a:schemeClr>
              </a:solidFill>
              <a:latin typeface="宋体" panose="02010600030101010101" pitchFamily="2" charset="-122"/>
              <a:ea typeface="宋体" panose="02010600030101010101" pitchFamily="2" charset="-122"/>
            </a:rPr>
            <a:t>的兴趣爱好</a:t>
          </a:r>
          <a:endParaRPr lang="zh-CN" altLang="en-US" sz="1600" b="1" dirty="0">
            <a:solidFill>
              <a:schemeClr val="bg2">
                <a:lumMod val="50000"/>
              </a:schemeClr>
            </a:solidFill>
            <a:latin typeface="宋体" panose="02010600030101010101" pitchFamily="2" charset="-122"/>
            <a:ea typeface="宋体" panose="02010600030101010101" pitchFamily="2" charset="-122"/>
          </a:endParaRPr>
        </a:p>
        <a:p>
          <a:pPr marL="171450" lvl="1" indent="-171450">
            <a:lnSpc>
              <a:spcPts val="1800"/>
            </a:lnSpc>
            <a:spcBef>
              <a:spcPct val="0"/>
            </a:spcBef>
            <a:spcAft>
              <a:spcPct val="15000"/>
            </a:spcAft>
            <a:buChar char="•"/>
          </a:pPr>
          <a:r>
            <a:rPr lang="zh-CN" altLang="en-US" sz="1600" b="1" dirty="0" smtClean="0">
              <a:solidFill>
                <a:schemeClr val="bg2">
                  <a:lumMod val="50000"/>
                </a:schemeClr>
              </a:solidFill>
              <a:latin typeface="宋体" panose="02010600030101010101" pitchFamily="2" charset="-122"/>
              <a:ea typeface="宋体" panose="02010600030101010101" pitchFamily="2" charset="-122"/>
            </a:rPr>
            <a:t>童年生活、</a:t>
          </a:r>
          <a:r>
            <a:rPr lang="zh-CN" altLang="en-US" sz="1600" b="1" dirty="0">
              <a:solidFill>
                <a:schemeClr val="bg2">
                  <a:lumMod val="50000"/>
                </a:schemeClr>
              </a:solidFill>
              <a:latin typeface="宋体" panose="02010600030101010101" pitchFamily="2" charset="-122"/>
              <a:ea typeface="宋体" panose="02010600030101010101" pitchFamily="2" charset="-122"/>
            </a:rPr>
            <a:t>难忘的旅行</a:t>
          </a:r>
          <a:endParaRPr lang="zh-CN" altLang="en-US" sz="1600" b="1" dirty="0">
            <a:solidFill>
              <a:schemeClr val="bg2">
                <a:lumMod val="50000"/>
              </a:schemeClr>
            </a:solidFill>
            <a:latin typeface="宋体" panose="02010600030101010101" pitchFamily="2" charset="-122"/>
            <a:ea typeface="宋体" panose="02010600030101010101" pitchFamily="2" charset="-122"/>
          </a:endParaRPr>
        </a:p>
        <a:p>
          <a:pPr marL="171450" lvl="1" indent="-171450">
            <a:lnSpc>
              <a:spcPts val="1800"/>
            </a:lnSpc>
            <a:spcBef>
              <a:spcPct val="0"/>
            </a:spcBef>
            <a:spcAft>
              <a:spcPct val="15000"/>
            </a:spcAft>
            <a:buChar char="•"/>
          </a:pPr>
          <a:r>
            <a:rPr lang="zh-CN" altLang="en-US" sz="1600" b="1" dirty="0">
              <a:solidFill>
                <a:schemeClr val="bg2">
                  <a:lumMod val="50000"/>
                </a:schemeClr>
              </a:solidFill>
              <a:latin typeface="宋体" panose="02010600030101010101" pitchFamily="2" charset="-122"/>
              <a:ea typeface="宋体" panose="02010600030101010101" pitchFamily="2" charset="-122"/>
            </a:rPr>
            <a:t>我喜爱的季节 、我所在</a:t>
          </a:r>
          <a:r>
            <a:rPr lang="zh-CN" altLang="en-US" sz="1600" b="1" dirty="0" smtClean="0">
              <a:solidFill>
                <a:schemeClr val="bg2">
                  <a:lumMod val="50000"/>
                </a:schemeClr>
              </a:solidFill>
              <a:latin typeface="宋体" panose="02010600030101010101" pitchFamily="2" charset="-122"/>
              <a:ea typeface="宋体" panose="02010600030101010101" pitchFamily="2" charset="-122"/>
            </a:rPr>
            <a:t>的学校（或公司、团队）</a:t>
          </a:r>
          <a:r>
            <a:rPr lang="en-US" altLang="zh-CN" sz="1600" b="1" dirty="0" smtClean="0">
              <a:solidFill>
                <a:schemeClr val="bg2">
                  <a:lumMod val="50000"/>
                </a:schemeClr>
              </a:solidFill>
              <a:latin typeface="宋体" panose="02010600030101010101" pitchFamily="2" charset="-122"/>
              <a:ea typeface="宋体" panose="02010600030101010101" pitchFamily="2" charset="-122"/>
            </a:rPr>
            <a:t>……</a:t>
          </a:r>
          <a:endParaRPr lang="zh-CN" altLang="en-US" sz="1600" b="1" dirty="0">
            <a:solidFill>
              <a:schemeClr val="bg2">
                <a:lumMod val="50000"/>
              </a:schemeClr>
            </a:solidFill>
            <a:latin typeface="宋体" panose="02010600030101010101" pitchFamily="2" charset="-122"/>
            <a:ea typeface="宋体" panose="02010600030101010101" pitchFamily="2" charset="-122"/>
          </a:endParaRPr>
        </a:p>
      </dsp:txBody>
      <dsp:txXfrm rot="5400000">
        <a:off x="3314158" y="287855"/>
        <a:ext cx="936887" cy="5547293"/>
      </dsp:txXfrm>
    </dsp:sp>
    <dsp:sp modelId="{4EF1A790-EE45-43B0-AE2B-886B023A7F2C}">
      <dsp:nvSpPr>
        <dsp:cNvPr id="9" name="燕尾形 8"/>
        <dsp:cNvSpPr/>
      </dsp:nvSpPr>
      <dsp:spPr bwMode="white">
        <a:xfrm rot="5400000">
          <a:off x="-216205" y="4105792"/>
          <a:ext cx="1441364" cy="1008955"/>
        </a:xfrm>
        <a:prstGeom prst="chevron">
          <a:avLst/>
        </a:prstGeom>
      </dsp:spPr>
      <dsp:style>
        <a:lnRef idx="1">
          <a:schemeClr val="accent3"/>
        </a:lnRef>
        <a:fillRef idx="3">
          <a:schemeClr val="accent3"/>
        </a:fillRef>
        <a:effectRef idx="2">
          <a:schemeClr val="accent3"/>
        </a:effectRef>
        <a:fontRef idx="minor">
          <a:schemeClr val="lt1"/>
        </a:fontRef>
      </dsp:style>
      <dsp:txBody>
        <a:bodyPr rot="-5400000" lIns="16510" tIns="16510" rIns="16510" bIns="16510" anchor="ctr"/>
        <a:lstStyle>
          <a:lvl1pPr algn="ctr">
            <a:defRPr sz="2600"/>
          </a:lvl1pPr>
          <a:lvl2pPr marL="228600" indent="-228600" algn="ctr">
            <a:defRPr sz="2000"/>
          </a:lvl2pPr>
          <a:lvl3pPr marL="457200" indent="-228600" algn="ctr">
            <a:defRPr sz="2000"/>
          </a:lvl3pPr>
          <a:lvl4pPr marL="685800" indent="-228600" algn="ctr">
            <a:defRPr sz="2000"/>
          </a:lvl4pPr>
          <a:lvl5pPr marL="914400" indent="-228600" algn="ctr">
            <a:defRPr sz="2000"/>
          </a:lvl5pPr>
          <a:lvl6pPr marL="1143000" indent="-228600" algn="ctr">
            <a:defRPr sz="2000"/>
          </a:lvl6pPr>
          <a:lvl7pPr marL="1371600" indent="-228600" algn="ctr">
            <a:defRPr sz="2000"/>
          </a:lvl7pPr>
          <a:lvl8pPr marL="1600200" indent="-228600" algn="ctr">
            <a:defRPr sz="2000"/>
          </a:lvl8pPr>
          <a:lvl9pPr marL="1828800" indent="-228600" algn="ctr">
            <a:defRPr sz="2000"/>
          </a:lvl9pPr>
        </a:lstStyle>
        <a:p>
          <a:pPr lvl="0" rtl="0">
            <a:lnSpc>
              <a:spcPct val="100000"/>
            </a:lnSpc>
            <a:spcBef>
              <a:spcPct val="0"/>
            </a:spcBef>
            <a:spcAft>
              <a:spcPct val="35000"/>
            </a:spcAft>
          </a:pPr>
          <a:r>
            <a:rPr lang="zh-CN" b="1" dirty="0">
              <a:solidFill>
                <a:schemeClr val="bg1"/>
              </a:solidFill>
              <a:latin typeface="宋体" panose="02010600030101010101" pitchFamily="2" charset="-122"/>
              <a:ea typeface="宋体" panose="02010600030101010101" pitchFamily="2" charset="-122"/>
            </a:rPr>
            <a:t>说理</a:t>
          </a:r>
          <a:endParaRPr lang="en-US" b="1" dirty="0">
            <a:solidFill>
              <a:schemeClr val="bg1"/>
            </a:solidFill>
            <a:latin typeface="宋体" panose="02010600030101010101" pitchFamily="2" charset="-122"/>
            <a:ea typeface="宋体" panose="02010600030101010101" pitchFamily="2" charset="-122"/>
          </a:endParaRPr>
        </a:p>
      </dsp:txBody>
      <dsp:txXfrm rot="5400000">
        <a:off x="-216205" y="4105792"/>
        <a:ext cx="1441364" cy="1008955"/>
      </dsp:txXfrm>
    </dsp:sp>
    <dsp:sp modelId="{A4735C6A-FF5D-4D40-A599-C9D3CEDEC76D}">
      <dsp:nvSpPr>
        <dsp:cNvPr id="10" name="同侧圆角矩形 9"/>
        <dsp:cNvSpPr/>
      </dsp:nvSpPr>
      <dsp:spPr bwMode="white">
        <a:xfrm rot="5400000">
          <a:off x="3314158" y="1584385"/>
          <a:ext cx="936887" cy="5547293"/>
        </a:xfrm>
        <a:prstGeom prst="round2SameRect">
          <a:avLst/>
        </a:prstGeom>
      </dsp:spPr>
      <dsp:style>
        <a:lnRef idx="2">
          <a:schemeClr val="dk1"/>
        </a:lnRef>
        <a:fillRef idx="1">
          <a:schemeClr val="lt1"/>
        </a:fillRef>
        <a:effectRef idx="0">
          <a:schemeClr val="dk1"/>
        </a:effectRef>
        <a:fontRef idx="minor">
          <a:schemeClr val="dk1"/>
        </a:fontRef>
      </dsp:style>
      <dsp:txBody>
        <a:bodyPr rot="-5400000" vert="horz" wrap="square" lIns="113792" tIns="10160" rIns="10160" bIns="10160" anchor="ctr"/>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171450" lvl="1" indent="-171450">
            <a:lnSpc>
              <a:spcPts val="1800"/>
            </a:lnSpc>
            <a:spcBef>
              <a:spcPct val="0"/>
            </a:spcBef>
            <a:spcAft>
              <a:spcPct val="15000"/>
            </a:spcAft>
            <a:buChar char="•"/>
          </a:pPr>
          <a:r>
            <a:rPr lang="zh-CN" altLang="en-US" sz="1600" b="1" dirty="0" smtClean="0">
              <a:solidFill>
                <a:schemeClr val="bg2">
                  <a:lumMod val="50000"/>
                </a:schemeClr>
              </a:solidFill>
              <a:latin typeface="宋体" panose="02010600030101010101" pitchFamily="2" charset="-122"/>
              <a:ea typeface="宋体" panose="02010600030101010101" pitchFamily="2" charset="-122"/>
            </a:rPr>
            <a:t>谈服饰</a:t>
          </a:r>
          <a:r>
            <a:rPr lang="zh-CN" altLang="en-US" sz="1600" b="1" dirty="0">
              <a:solidFill>
                <a:schemeClr val="bg2">
                  <a:lumMod val="50000"/>
                </a:schemeClr>
              </a:solidFill>
              <a:latin typeface="宋体" panose="02010600030101010101" pitchFamily="2" charset="-122"/>
              <a:ea typeface="宋体" panose="02010600030101010101" pitchFamily="2" charset="-122"/>
            </a:rPr>
            <a:t>、谈谈卫生与健康</a:t>
          </a:r>
          <a:r>
            <a:rPr lang="zh-CN" altLang="en-US" sz="1600" b="1" dirty="0" smtClean="0">
              <a:solidFill>
                <a:schemeClr val="bg2">
                  <a:lumMod val="50000"/>
                </a:schemeClr>
              </a:solidFill>
              <a:latin typeface="宋体" panose="02010600030101010101" pitchFamily="2" charset="-122"/>
              <a:ea typeface="宋体" panose="02010600030101010101" pitchFamily="2" charset="-122"/>
            </a:rPr>
            <a:t>、谈对环境保护的认识、谈传统美德、对美的看法</a:t>
          </a:r>
          <a:endParaRPr lang="zh-CN" altLang="en-US" sz="1600" b="1" dirty="0">
            <a:solidFill>
              <a:schemeClr val="bg2">
                <a:lumMod val="50000"/>
              </a:schemeClr>
            </a:solidFill>
            <a:latin typeface="宋体" panose="02010600030101010101" pitchFamily="2" charset="-122"/>
            <a:ea typeface="宋体" panose="02010600030101010101" pitchFamily="2" charset="-122"/>
          </a:endParaRPr>
        </a:p>
        <a:p>
          <a:pPr marL="171450" lvl="1" indent="-171450">
            <a:lnSpc>
              <a:spcPts val="1800"/>
            </a:lnSpc>
            <a:spcBef>
              <a:spcPct val="0"/>
            </a:spcBef>
            <a:spcAft>
              <a:spcPct val="15000"/>
            </a:spcAft>
            <a:buChar char="•"/>
          </a:pPr>
          <a:r>
            <a:rPr lang="zh-CN" altLang="en-US" sz="1600" b="1" dirty="0" smtClean="0">
              <a:solidFill>
                <a:schemeClr val="bg2">
                  <a:lumMod val="50000"/>
                </a:schemeClr>
              </a:solidFill>
              <a:latin typeface="宋体" panose="02010600030101010101" pitchFamily="2" charset="-122"/>
              <a:ea typeface="宋体" panose="02010600030101010101" pitchFamily="2" charset="-122"/>
            </a:rPr>
            <a:t>学习</a:t>
          </a:r>
          <a:r>
            <a:rPr lang="zh-CN" altLang="en-US" sz="1600" b="1" dirty="0">
              <a:solidFill>
                <a:schemeClr val="bg2">
                  <a:lumMod val="50000"/>
                </a:schemeClr>
              </a:solidFill>
              <a:latin typeface="宋体" panose="02010600030101010101" pitchFamily="2" charset="-122"/>
              <a:ea typeface="宋体" panose="02010600030101010101" pitchFamily="2" charset="-122"/>
            </a:rPr>
            <a:t>普通话的</a:t>
          </a:r>
          <a:r>
            <a:rPr lang="zh-CN" altLang="en-US" sz="1600" b="1" dirty="0" smtClean="0">
              <a:solidFill>
                <a:schemeClr val="bg2">
                  <a:lumMod val="50000"/>
                </a:schemeClr>
              </a:solidFill>
              <a:latin typeface="宋体" panose="02010600030101010101" pitchFamily="2" charset="-122"/>
              <a:ea typeface="宋体" panose="02010600030101010101" pitchFamily="2" charset="-122"/>
            </a:rPr>
            <a:t>体会、生活中的诚信</a:t>
          </a:r>
          <a:endParaRPr lang="zh-CN" altLang="en-US" sz="1600" b="1" dirty="0">
            <a:solidFill>
              <a:schemeClr val="bg2">
                <a:lumMod val="50000"/>
              </a:schemeClr>
            </a:solidFill>
            <a:latin typeface="宋体" panose="02010600030101010101" pitchFamily="2" charset="-122"/>
            <a:ea typeface="宋体" panose="02010600030101010101" pitchFamily="2" charset="-122"/>
          </a:endParaRPr>
        </a:p>
        <a:p>
          <a:pPr marL="171450" lvl="1" indent="-171450">
            <a:lnSpc>
              <a:spcPts val="1800"/>
            </a:lnSpc>
            <a:spcBef>
              <a:spcPct val="0"/>
            </a:spcBef>
            <a:spcAft>
              <a:spcPct val="15000"/>
            </a:spcAft>
            <a:buChar char="•"/>
          </a:pPr>
          <a:r>
            <a:rPr lang="zh-CN" altLang="en-US" sz="1600" b="1" dirty="0" smtClean="0">
              <a:solidFill>
                <a:schemeClr val="bg2">
                  <a:lumMod val="50000"/>
                </a:schemeClr>
              </a:solidFill>
              <a:latin typeface="宋体" panose="02010600030101010101" pitchFamily="2" charset="-122"/>
              <a:ea typeface="宋体" panose="02010600030101010101" pitchFamily="2" charset="-122"/>
            </a:rPr>
            <a:t>小家、大家与国家</a:t>
          </a:r>
          <a:endParaRPr lang="zh-CN" altLang="en-US" sz="1600" b="1" dirty="0" smtClean="0">
            <a:solidFill>
              <a:schemeClr val="bg2">
                <a:lumMod val="50000"/>
              </a:schemeClr>
            </a:solidFill>
            <a:latin typeface="宋体" panose="02010600030101010101" pitchFamily="2" charset="-122"/>
            <a:ea typeface="宋体" panose="02010600030101010101" pitchFamily="2" charset="-122"/>
          </a:endParaRPr>
        </a:p>
      </dsp:txBody>
      <dsp:txXfrm rot="5400000">
        <a:off x="3314158" y="1584385"/>
        <a:ext cx="936887" cy="5547293"/>
      </dsp:txXfrm>
    </dsp:sp>
  </dsp:spTree>
</dsp:drawing>
</file>

<file path=ppt/diagrams/drawing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305800" cy="3962400"/>
        <a:chOff x="0" y="0"/>
        <a:chExt cx="8305800" cy="3962400"/>
      </a:xfrm>
    </dsp:grpSpPr>
    <dsp:sp modelId="{79A9103C-4151-44E4-B7AF-B942FA05A79D}">
      <dsp:nvSpPr>
        <dsp:cNvPr id="3" name="燕尾形 2"/>
        <dsp:cNvSpPr/>
      </dsp:nvSpPr>
      <dsp:spPr bwMode="white">
        <a:xfrm rot="5400000">
          <a:off x="-165356" y="165356"/>
          <a:ext cx="1102373" cy="771661"/>
        </a:xfrm>
        <a:prstGeom prst="chevron">
          <a:avLst/>
        </a:prstGeom>
      </dsp:spPr>
      <dsp:style>
        <a:lnRef idx="1">
          <a:schemeClr val="accent3"/>
        </a:lnRef>
        <a:fillRef idx="3">
          <a:schemeClr val="accent3"/>
        </a:fillRef>
        <a:effectRef idx="2">
          <a:schemeClr val="accent3"/>
        </a:effectRef>
        <a:fontRef idx="minor">
          <a:schemeClr val="lt1"/>
        </a:fontRef>
      </dsp:style>
      <dsp:txBody>
        <a:bodyPr rot="-5400000" lIns="12700" tIns="12700" rIns="12700" bIns="12700" anchor="ctr"/>
        <a:lstStyle>
          <a:lvl1pPr algn="ctr">
            <a:defRPr sz="2000"/>
          </a:lvl1pPr>
          <a:lvl2pPr marL="114300" indent="-114300" algn="ctr">
            <a:defRPr sz="1500"/>
          </a:lvl2pPr>
          <a:lvl3pPr marL="228600" indent="-114300" algn="ctr">
            <a:defRPr sz="1500"/>
          </a:lvl3pPr>
          <a:lvl4pPr marL="342900" indent="-114300" algn="ctr">
            <a:defRPr sz="1500"/>
          </a:lvl4pPr>
          <a:lvl5pPr marL="457200" indent="-114300" algn="ctr">
            <a:defRPr sz="1500"/>
          </a:lvl5pPr>
          <a:lvl6pPr marL="571500" indent="-114300" algn="ctr">
            <a:defRPr sz="1500"/>
          </a:lvl6pPr>
          <a:lvl7pPr marL="685800" indent="-114300" algn="ctr">
            <a:defRPr sz="1500"/>
          </a:lvl7pPr>
          <a:lvl8pPr marL="800100" indent="-114300" algn="ctr">
            <a:defRPr sz="1500"/>
          </a:lvl8pPr>
          <a:lvl9pPr marL="914400" indent="-114300" algn="ctr">
            <a:defRPr sz="1500"/>
          </a:lvl9pPr>
        </a:lstStyle>
        <a:p>
          <a:pPr lvl="0" rtl="0">
            <a:lnSpc>
              <a:spcPct val="100000"/>
            </a:lnSpc>
            <a:spcBef>
              <a:spcPct val="0"/>
            </a:spcBef>
            <a:spcAft>
              <a:spcPct val="35000"/>
            </a:spcAft>
          </a:pPr>
          <a:r>
            <a:rPr lang="zh-CN" b="1" dirty="0">
              <a:solidFill>
                <a:schemeClr val="bg1"/>
              </a:solidFill>
              <a:latin typeface="宋体" panose="02010600030101010101" pitchFamily="2" charset="-122"/>
              <a:ea typeface="宋体" panose="02010600030101010101" pitchFamily="2" charset="-122"/>
            </a:rPr>
            <a:t>说人</a:t>
          </a:r>
          <a:endParaRPr lang="en-US" b="1" dirty="0">
            <a:solidFill>
              <a:schemeClr val="bg1"/>
            </a:solidFill>
            <a:latin typeface="宋体" panose="02010600030101010101" pitchFamily="2" charset="-122"/>
            <a:ea typeface="宋体" panose="02010600030101010101" pitchFamily="2" charset="-122"/>
          </a:endParaRPr>
        </a:p>
      </dsp:txBody>
      <dsp:txXfrm rot="5400000">
        <a:off x="-165356" y="165356"/>
        <a:ext cx="1102373" cy="771661"/>
      </dsp:txXfrm>
    </dsp:sp>
    <dsp:sp modelId="{5118BC5B-78A1-449B-84BA-23FCC88AE271}">
      <dsp:nvSpPr>
        <dsp:cNvPr id="4" name="同侧圆角矩形 3"/>
        <dsp:cNvSpPr/>
      </dsp:nvSpPr>
      <dsp:spPr bwMode="white">
        <a:xfrm rot="5400000">
          <a:off x="4180459" y="-3408798"/>
          <a:ext cx="716542" cy="7534139"/>
        </a:xfrm>
        <a:prstGeom prst="round2SameRect">
          <a:avLst/>
        </a:prstGeom>
      </dsp:spPr>
      <dsp:style>
        <a:lnRef idx="2">
          <a:schemeClr val="dk1"/>
        </a:lnRef>
        <a:fillRef idx="1">
          <a:schemeClr val="lt1"/>
        </a:fillRef>
        <a:effectRef idx="0">
          <a:schemeClr val="dk1"/>
        </a:effectRef>
        <a:fontRef idx="minor">
          <a:schemeClr val="dk1"/>
        </a:fontRef>
      </dsp:style>
      <dsp:txBody>
        <a:bodyPr rot="-5400000" lIns="142240" tIns="12700" rIns="12700" bIns="12700" anchor="ctr"/>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228600" lvl="1" indent="-228600">
            <a:lnSpc>
              <a:spcPct val="100000"/>
            </a:lnSpc>
            <a:spcBef>
              <a:spcPct val="0"/>
            </a:spcBef>
            <a:spcAft>
              <a:spcPct val="15000"/>
            </a:spcAft>
            <a:buChar char="•"/>
          </a:pPr>
          <a:r>
            <a:rPr lang="zh-CN" altLang="en-US" sz="2000" b="1" dirty="0">
              <a:solidFill>
                <a:schemeClr val="bg2">
                  <a:lumMod val="50000"/>
                </a:schemeClr>
              </a:solidFill>
              <a:latin typeface="宋体" panose="02010600030101010101" pitchFamily="2" charset="-122"/>
              <a:ea typeface="宋体" panose="02010600030101010101" pitchFamily="2" charset="-122"/>
            </a:rPr>
            <a:t>要突出人的特点。从几个不同的侧面选择具体的事例。</a:t>
          </a:r>
          <a:endParaRPr lang="zh-CN" altLang="en-US" sz="2000" b="1" dirty="0">
            <a:solidFill>
              <a:schemeClr val="bg2">
                <a:lumMod val="50000"/>
              </a:schemeClr>
            </a:solidFill>
            <a:latin typeface="宋体" panose="02010600030101010101" pitchFamily="2" charset="-122"/>
            <a:ea typeface="宋体" panose="02010600030101010101" pitchFamily="2" charset="-122"/>
          </a:endParaRPr>
        </a:p>
        <a:p>
          <a:pPr marL="228600" lvl="1" indent="-228600">
            <a:lnSpc>
              <a:spcPct val="100000"/>
            </a:lnSpc>
            <a:spcBef>
              <a:spcPct val="0"/>
            </a:spcBef>
            <a:spcAft>
              <a:spcPct val="15000"/>
            </a:spcAft>
            <a:buChar char="•"/>
          </a:pPr>
          <a:r>
            <a:rPr lang="zh-CN" altLang="en-US" sz="2000" b="1" dirty="0">
              <a:solidFill>
                <a:schemeClr val="bg2">
                  <a:lumMod val="50000"/>
                </a:schemeClr>
              </a:solidFill>
              <a:latin typeface="宋体" panose="02010600030101010101" pitchFamily="2" charset="-122"/>
              <a:ea typeface="宋体" panose="02010600030101010101" pitchFamily="2" charset="-122"/>
            </a:rPr>
            <a:t>要选择自己熟悉的人。</a:t>
          </a:r>
          <a:endParaRPr>
            <a:solidFill>
              <a:schemeClr val="dk1"/>
            </a:solidFill>
          </a:endParaRPr>
        </a:p>
      </dsp:txBody>
      <dsp:txXfrm rot="5400000">
        <a:off x="4180459" y="-3408798"/>
        <a:ext cx="716542" cy="7534139"/>
      </dsp:txXfrm>
    </dsp:sp>
    <dsp:sp modelId="{542BD723-A072-4AC0-BCF2-9DC1C8B98009}">
      <dsp:nvSpPr>
        <dsp:cNvPr id="5" name="燕尾形 4"/>
        <dsp:cNvSpPr/>
      </dsp:nvSpPr>
      <dsp:spPr bwMode="white">
        <a:xfrm rot="5400000">
          <a:off x="-165356" y="1118698"/>
          <a:ext cx="1102373" cy="771661"/>
        </a:xfrm>
        <a:prstGeom prst="chevron">
          <a:avLst/>
        </a:prstGeom>
      </dsp:spPr>
      <dsp:style>
        <a:lnRef idx="1">
          <a:schemeClr val="accent3"/>
        </a:lnRef>
        <a:fillRef idx="3">
          <a:schemeClr val="accent3"/>
        </a:fillRef>
        <a:effectRef idx="2">
          <a:schemeClr val="accent3"/>
        </a:effectRef>
        <a:fontRef idx="minor">
          <a:schemeClr val="lt1"/>
        </a:fontRef>
      </dsp:style>
      <dsp:txBody>
        <a:bodyPr rot="-5400000" lIns="12700" tIns="12700" rIns="12700" bIns="12700" anchor="ctr"/>
        <a:lstStyle>
          <a:lvl1pPr algn="ctr">
            <a:defRPr sz="2000"/>
          </a:lvl1pPr>
          <a:lvl2pPr marL="114300" indent="-114300" algn="ctr">
            <a:defRPr sz="1500"/>
          </a:lvl2pPr>
          <a:lvl3pPr marL="228600" indent="-114300" algn="ctr">
            <a:defRPr sz="1500"/>
          </a:lvl3pPr>
          <a:lvl4pPr marL="342900" indent="-114300" algn="ctr">
            <a:defRPr sz="1500"/>
          </a:lvl4pPr>
          <a:lvl5pPr marL="457200" indent="-114300" algn="ctr">
            <a:defRPr sz="1500"/>
          </a:lvl5pPr>
          <a:lvl6pPr marL="571500" indent="-114300" algn="ctr">
            <a:defRPr sz="1500"/>
          </a:lvl6pPr>
          <a:lvl7pPr marL="685800" indent="-114300" algn="ctr">
            <a:defRPr sz="1500"/>
          </a:lvl7pPr>
          <a:lvl8pPr marL="800100" indent="-114300" algn="ctr">
            <a:defRPr sz="1500"/>
          </a:lvl8pPr>
          <a:lvl9pPr marL="914400" indent="-114300" algn="ctr">
            <a:defRPr sz="1500"/>
          </a:lvl9pPr>
        </a:lstStyle>
        <a:p>
          <a:pPr lvl="0" rtl="0">
            <a:lnSpc>
              <a:spcPct val="100000"/>
            </a:lnSpc>
            <a:spcBef>
              <a:spcPct val="0"/>
            </a:spcBef>
            <a:spcAft>
              <a:spcPct val="35000"/>
            </a:spcAft>
          </a:pPr>
          <a:r>
            <a:rPr lang="zh-CN" b="1" dirty="0">
              <a:solidFill>
                <a:schemeClr val="bg1"/>
              </a:solidFill>
              <a:latin typeface="宋体" panose="02010600030101010101" pitchFamily="2" charset="-122"/>
              <a:ea typeface="宋体" panose="02010600030101010101" pitchFamily="2" charset="-122"/>
            </a:rPr>
            <a:t>说物</a:t>
          </a:r>
          <a:endParaRPr lang="en-US" b="1" dirty="0">
            <a:solidFill>
              <a:schemeClr val="bg1"/>
            </a:solidFill>
            <a:latin typeface="宋体" panose="02010600030101010101" pitchFamily="2" charset="-122"/>
            <a:ea typeface="宋体" panose="02010600030101010101" pitchFamily="2" charset="-122"/>
          </a:endParaRPr>
        </a:p>
      </dsp:txBody>
      <dsp:txXfrm rot="5400000">
        <a:off x="-165356" y="1118698"/>
        <a:ext cx="1102373" cy="771661"/>
      </dsp:txXfrm>
    </dsp:sp>
    <dsp:sp modelId="{258FF51E-899E-4B0A-B86B-60D8B6BE2B95}">
      <dsp:nvSpPr>
        <dsp:cNvPr id="6" name="同侧圆角矩形 5"/>
        <dsp:cNvSpPr/>
      </dsp:nvSpPr>
      <dsp:spPr bwMode="white">
        <a:xfrm rot="5400000">
          <a:off x="4180459" y="-2455456"/>
          <a:ext cx="716542" cy="7534139"/>
        </a:xfrm>
        <a:prstGeom prst="round2SameRect">
          <a:avLst/>
        </a:prstGeom>
      </dsp:spPr>
      <dsp:style>
        <a:lnRef idx="2">
          <a:schemeClr val="dk1"/>
        </a:lnRef>
        <a:fillRef idx="1">
          <a:schemeClr val="lt1"/>
        </a:fillRef>
        <a:effectRef idx="0">
          <a:schemeClr val="dk1"/>
        </a:effectRef>
        <a:fontRef idx="minor">
          <a:schemeClr val="dk1"/>
        </a:fontRef>
      </dsp:style>
      <dsp:txBody>
        <a:bodyPr rot="-5400000" lIns="142240" tIns="12700" rIns="12700" bIns="12700" anchor="ctr"/>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228600" lvl="1" indent="-228600">
            <a:lnSpc>
              <a:spcPct val="100000"/>
            </a:lnSpc>
            <a:spcBef>
              <a:spcPct val="0"/>
            </a:spcBef>
            <a:spcAft>
              <a:spcPct val="15000"/>
            </a:spcAft>
            <a:buChar char="•"/>
          </a:pPr>
          <a:r>
            <a:rPr lang="zh-CN" altLang="en-US" sz="2000" b="1" dirty="0">
              <a:solidFill>
                <a:schemeClr val="bg2">
                  <a:lumMod val="50000"/>
                </a:schemeClr>
              </a:solidFill>
              <a:latin typeface="宋体" panose="02010600030101010101" pitchFamily="2" charset="-122"/>
              <a:ea typeface="宋体" panose="02010600030101010101" pitchFamily="2" charset="-122"/>
            </a:rPr>
            <a:t>要把物的特性介绍清楚。结合小故事或者选取其中一个具体的部分进行解读。</a:t>
          </a:r>
          <a:endParaRPr>
            <a:solidFill>
              <a:schemeClr val="dk1"/>
            </a:solidFill>
          </a:endParaRPr>
        </a:p>
      </dsp:txBody>
      <dsp:txXfrm rot="5400000">
        <a:off x="4180459" y="-2455456"/>
        <a:ext cx="716542" cy="7534139"/>
      </dsp:txXfrm>
    </dsp:sp>
    <dsp:sp modelId="{0CAAB7B3-842F-4B8D-BAD4-1E70E6A43DAF}">
      <dsp:nvSpPr>
        <dsp:cNvPr id="7" name="燕尾形 6"/>
        <dsp:cNvSpPr/>
      </dsp:nvSpPr>
      <dsp:spPr bwMode="white">
        <a:xfrm rot="5400000">
          <a:off x="-165356" y="2072041"/>
          <a:ext cx="1102373" cy="771661"/>
        </a:xfrm>
        <a:prstGeom prst="chevron">
          <a:avLst/>
        </a:prstGeom>
      </dsp:spPr>
      <dsp:style>
        <a:lnRef idx="1">
          <a:schemeClr val="accent3"/>
        </a:lnRef>
        <a:fillRef idx="3">
          <a:schemeClr val="accent3"/>
        </a:fillRef>
        <a:effectRef idx="2">
          <a:schemeClr val="accent3"/>
        </a:effectRef>
        <a:fontRef idx="minor">
          <a:schemeClr val="lt1"/>
        </a:fontRef>
      </dsp:style>
      <dsp:txBody>
        <a:bodyPr rot="-5400000" lIns="12700" tIns="12700" rIns="12700" bIns="12700" anchor="ctr"/>
        <a:lstStyle>
          <a:lvl1pPr algn="ctr">
            <a:defRPr sz="2000"/>
          </a:lvl1pPr>
          <a:lvl2pPr marL="114300" indent="-114300" algn="ctr">
            <a:defRPr sz="1500"/>
          </a:lvl2pPr>
          <a:lvl3pPr marL="228600" indent="-114300" algn="ctr">
            <a:defRPr sz="1500"/>
          </a:lvl3pPr>
          <a:lvl4pPr marL="342900" indent="-114300" algn="ctr">
            <a:defRPr sz="1500"/>
          </a:lvl4pPr>
          <a:lvl5pPr marL="457200" indent="-114300" algn="ctr">
            <a:defRPr sz="1500"/>
          </a:lvl5pPr>
          <a:lvl6pPr marL="571500" indent="-114300" algn="ctr">
            <a:defRPr sz="1500"/>
          </a:lvl6pPr>
          <a:lvl7pPr marL="685800" indent="-114300" algn="ctr">
            <a:defRPr sz="1500"/>
          </a:lvl7pPr>
          <a:lvl8pPr marL="800100" indent="-114300" algn="ctr">
            <a:defRPr sz="1500"/>
          </a:lvl8pPr>
          <a:lvl9pPr marL="914400" indent="-114300" algn="ctr">
            <a:defRPr sz="1500"/>
          </a:lvl9pPr>
        </a:lstStyle>
        <a:p>
          <a:pPr lvl="0" rtl="0">
            <a:lnSpc>
              <a:spcPct val="100000"/>
            </a:lnSpc>
            <a:spcBef>
              <a:spcPct val="0"/>
            </a:spcBef>
            <a:spcAft>
              <a:spcPct val="35000"/>
            </a:spcAft>
          </a:pPr>
          <a:r>
            <a:rPr lang="zh-CN" b="1" dirty="0">
              <a:solidFill>
                <a:schemeClr val="bg1"/>
              </a:solidFill>
              <a:latin typeface="宋体" panose="02010600030101010101" pitchFamily="2" charset="-122"/>
              <a:ea typeface="宋体" panose="02010600030101010101" pitchFamily="2" charset="-122"/>
            </a:rPr>
            <a:t>说事</a:t>
          </a:r>
          <a:endParaRPr lang="en-US" b="1" dirty="0">
            <a:solidFill>
              <a:schemeClr val="bg1"/>
            </a:solidFill>
            <a:latin typeface="宋体" panose="02010600030101010101" pitchFamily="2" charset="-122"/>
            <a:ea typeface="宋体" panose="02010600030101010101" pitchFamily="2" charset="-122"/>
          </a:endParaRPr>
        </a:p>
      </dsp:txBody>
      <dsp:txXfrm rot="5400000">
        <a:off x="-165356" y="2072041"/>
        <a:ext cx="1102373" cy="771661"/>
      </dsp:txXfrm>
    </dsp:sp>
    <dsp:sp modelId="{533E762F-EA01-4757-9C1A-0BBD04C147EE}">
      <dsp:nvSpPr>
        <dsp:cNvPr id="8" name="同侧圆角矩形 7"/>
        <dsp:cNvSpPr/>
      </dsp:nvSpPr>
      <dsp:spPr bwMode="white">
        <a:xfrm rot="5400000">
          <a:off x="4180459" y="-1502114"/>
          <a:ext cx="716542" cy="7534139"/>
        </a:xfrm>
        <a:prstGeom prst="round2SameRect">
          <a:avLst/>
        </a:prstGeom>
      </dsp:spPr>
      <dsp:style>
        <a:lnRef idx="2">
          <a:schemeClr val="dk1"/>
        </a:lnRef>
        <a:fillRef idx="1">
          <a:schemeClr val="lt1"/>
        </a:fillRef>
        <a:effectRef idx="0">
          <a:schemeClr val="dk1"/>
        </a:effectRef>
        <a:fontRef idx="minor">
          <a:schemeClr val="dk1"/>
        </a:fontRef>
      </dsp:style>
      <dsp:txBody>
        <a:bodyPr rot="-5400000" lIns="142240" tIns="12700" rIns="12700" bIns="12700" anchor="ctr"/>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228600" lvl="1" indent="-228600">
            <a:lnSpc>
              <a:spcPts val="1800"/>
            </a:lnSpc>
            <a:spcBef>
              <a:spcPct val="0"/>
            </a:spcBef>
            <a:spcAft>
              <a:spcPct val="15000"/>
            </a:spcAft>
            <a:buChar char="•"/>
          </a:pPr>
          <a:r>
            <a:rPr lang="zh-CN" altLang="en-US" sz="2000" b="1" dirty="0">
              <a:solidFill>
                <a:schemeClr val="bg2">
                  <a:lumMod val="50000"/>
                </a:schemeClr>
              </a:solidFill>
              <a:latin typeface="宋体" panose="02010600030101010101" pitchFamily="2" charset="-122"/>
              <a:ea typeface="宋体" panose="02010600030101010101" pitchFamily="2" charset="-122"/>
            </a:rPr>
            <a:t>把时间、地点、人物、起因、经过、结果等要素交代清楚。</a:t>
          </a:r>
          <a:endParaRPr>
            <a:solidFill>
              <a:schemeClr val="dk1"/>
            </a:solidFill>
          </a:endParaRPr>
        </a:p>
      </dsp:txBody>
      <dsp:txXfrm rot="5400000">
        <a:off x="4180459" y="-1502114"/>
        <a:ext cx="716542" cy="7534139"/>
      </dsp:txXfrm>
    </dsp:sp>
    <dsp:sp modelId="{4EF1A790-EE45-43B0-AE2B-886B023A7F2C}">
      <dsp:nvSpPr>
        <dsp:cNvPr id="9" name="燕尾形 8"/>
        <dsp:cNvSpPr/>
      </dsp:nvSpPr>
      <dsp:spPr bwMode="white">
        <a:xfrm rot="5400000">
          <a:off x="-165356" y="3025383"/>
          <a:ext cx="1102373" cy="771661"/>
        </a:xfrm>
        <a:prstGeom prst="chevron">
          <a:avLst/>
        </a:prstGeom>
      </dsp:spPr>
      <dsp:style>
        <a:lnRef idx="1">
          <a:schemeClr val="accent3"/>
        </a:lnRef>
        <a:fillRef idx="3">
          <a:schemeClr val="accent3"/>
        </a:fillRef>
        <a:effectRef idx="2">
          <a:schemeClr val="accent3"/>
        </a:effectRef>
        <a:fontRef idx="minor">
          <a:schemeClr val="lt1"/>
        </a:fontRef>
      </dsp:style>
      <dsp:txBody>
        <a:bodyPr rot="-5400000" lIns="12700" tIns="12700" rIns="12700" bIns="12700" anchor="ctr"/>
        <a:lstStyle>
          <a:lvl1pPr algn="ctr">
            <a:defRPr sz="2000"/>
          </a:lvl1pPr>
          <a:lvl2pPr marL="114300" indent="-114300" algn="ctr">
            <a:defRPr sz="1500"/>
          </a:lvl2pPr>
          <a:lvl3pPr marL="228600" indent="-114300" algn="ctr">
            <a:defRPr sz="1500"/>
          </a:lvl3pPr>
          <a:lvl4pPr marL="342900" indent="-114300" algn="ctr">
            <a:defRPr sz="1500"/>
          </a:lvl4pPr>
          <a:lvl5pPr marL="457200" indent="-114300" algn="ctr">
            <a:defRPr sz="1500"/>
          </a:lvl5pPr>
          <a:lvl6pPr marL="571500" indent="-114300" algn="ctr">
            <a:defRPr sz="1500"/>
          </a:lvl6pPr>
          <a:lvl7pPr marL="685800" indent="-114300" algn="ctr">
            <a:defRPr sz="1500"/>
          </a:lvl7pPr>
          <a:lvl8pPr marL="800100" indent="-114300" algn="ctr">
            <a:defRPr sz="1500"/>
          </a:lvl8pPr>
          <a:lvl9pPr marL="914400" indent="-114300" algn="ctr">
            <a:defRPr sz="1500"/>
          </a:lvl9pPr>
        </a:lstStyle>
        <a:p>
          <a:pPr lvl="0" rtl="0">
            <a:lnSpc>
              <a:spcPct val="100000"/>
            </a:lnSpc>
            <a:spcBef>
              <a:spcPct val="0"/>
            </a:spcBef>
            <a:spcAft>
              <a:spcPct val="35000"/>
            </a:spcAft>
          </a:pPr>
          <a:r>
            <a:rPr lang="zh-CN" b="1" dirty="0">
              <a:solidFill>
                <a:schemeClr val="bg1"/>
              </a:solidFill>
              <a:latin typeface="宋体" panose="02010600030101010101" pitchFamily="2" charset="-122"/>
              <a:ea typeface="宋体" panose="02010600030101010101" pitchFamily="2" charset="-122"/>
            </a:rPr>
            <a:t>说理</a:t>
          </a:r>
          <a:endParaRPr lang="en-US" b="1" dirty="0">
            <a:solidFill>
              <a:schemeClr val="bg1"/>
            </a:solidFill>
            <a:latin typeface="宋体" panose="02010600030101010101" pitchFamily="2" charset="-122"/>
            <a:ea typeface="宋体" panose="02010600030101010101" pitchFamily="2" charset="-122"/>
          </a:endParaRPr>
        </a:p>
      </dsp:txBody>
      <dsp:txXfrm rot="5400000">
        <a:off x="-165356" y="3025383"/>
        <a:ext cx="1102373" cy="771661"/>
      </dsp:txXfrm>
    </dsp:sp>
    <dsp:sp modelId="{A4735C6A-FF5D-4D40-A599-C9D3CEDEC76D}">
      <dsp:nvSpPr>
        <dsp:cNvPr id="10" name="同侧圆角矩形 9"/>
        <dsp:cNvSpPr/>
      </dsp:nvSpPr>
      <dsp:spPr bwMode="white">
        <a:xfrm rot="5400000">
          <a:off x="4180459" y="-548771"/>
          <a:ext cx="716542" cy="7534139"/>
        </a:xfrm>
        <a:prstGeom prst="round2SameRect">
          <a:avLst/>
        </a:prstGeom>
      </dsp:spPr>
      <dsp:style>
        <a:lnRef idx="2">
          <a:schemeClr val="dk1"/>
        </a:lnRef>
        <a:fillRef idx="1">
          <a:schemeClr val="lt1"/>
        </a:fillRef>
        <a:effectRef idx="0">
          <a:schemeClr val="dk1"/>
        </a:effectRef>
        <a:fontRef idx="minor">
          <a:schemeClr val="dk1"/>
        </a:fontRef>
      </dsp:style>
      <dsp:txBody>
        <a:bodyPr rot="-5400000" lIns="142240" tIns="12700" rIns="12700" bIns="12700" anchor="ctr"/>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228600" lvl="1" indent="-228600">
            <a:lnSpc>
              <a:spcPct val="100000"/>
            </a:lnSpc>
            <a:spcBef>
              <a:spcPct val="0"/>
            </a:spcBef>
            <a:spcAft>
              <a:spcPct val="15000"/>
            </a:spcAft>
            <a:buChar char="•"/>
          </a:pPr>
          <a:r>
            <a:rPr lang="zh-CN" altLang="en-US" sz="2000" b="1" dirty="0">
              <a:solidFill>
                <a:schemeClr val="bg2">
                  <a:lumMod val="50000"/>
                </a:schemeClr>
              </a:solidFill>
              <a:latin typeface="宋体" panose="02010600030101010101" pitchFamily="2" charset="-122"/>
              <a:ea typeface="宋体" panose="02010600030101010101" pitchFamily="2" charset="-122"/>
            </a:rPr>
            <a:t>多用摆事实、讲道理的方法，夹叙夹议，可用一件事引出议题，也可以围绕一个议题从正反等不同角度来举例。</a:t>
          </a:r>
          <a:endParaRPr>
            <a:solidFill>
              <a:schemeClr val="dk1"/>
            </a:solidFill>
          </a:endParaRPr>
        </a:p>
      </dsp:txBody>
      <dsp:txXfrm rot="5400000">
        <a:off x="4180459" y="-548771"/>
        <a:ext cx="716542" cy="7534139"/>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rSet qsTypeId="urn:microsoft.com/office/officeart/2005/8/quickstyle/simple5"/>
        </dgm:pt>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type="chevron" r:blip="" rot="90">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type="round2SameRect" r:blip="" rot="90">
                <dgm:adjLst/>
              </dgm:shape>
            </dgm:if>
            <dgm:else name="Name6">
              <dgm:alg type="tx">
                <dgm:param type="stBulletLvl" val="1"/>
                <dgm:param type="txAnchorVertCh" val="mid"/>
              </dgm:alg>
              <dgm:shape xmlns:r="http://schemas.openxmlformats.org/officeDocument/2006/relationships" type="round2SameRect" r:blip="" rot="-90">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type="chevron" r:blip="" rot="90">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type="round2SameRect" r:blip="" rot="90">
                <dgm:adjLst/>
              </dgm:shape>
            </dgm:if>
            <dgm:else name="Name6">
              <dgm:alg type="tx">
                <dgm:param type="stBulletLvl" val="1"/>
                <dgm:param type="txAnchorVertCh" val="mid"/>
              </dgm:alg>
              <dgm:shape xmlns:r="http://schemas.openxmlformats.org/officeDocument/2006/relationships" type="round2SameRect" r:blip="" rot="-90">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17762"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lstStyle>
            <a:lvl1pPr>
              <a:spcBef>
                <a:spcPct val="0"/>
              </a:spcBef>
              <a:buClrTx/>
              <a:buSzTx/>
              <a:buFontTx/>
              <a:buNone/>
              <a:defRPr sz="1200">
                <a:latin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7763" name="Rectangle 3"/>
          <p:cNvSpPr>
            <a:spLocks noGrp="1" noChangeArrowheads="1"/>
          </p:cNvSpPr>
          <p:nvPr>
            <p:ph type="dt" sz="quarter"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lstStyle>
            <a:lvl1pPr algn="r">
              <a:spcBef>
                <a:spcPct val="0"/>
              </a:spcBef>
              <a:buClrTx/>
              <a:buSzTx/>
              <a:buFontTx/>
              <a:buNone/>
              <a:defRPr sz="1200">
                <a:latin typeface="Arial" panose="020B0604020202020204" pitchFamily="34" charset="0"/>
              </a:defRPr>
            </a:lvl1pPr>
          </a:lstStyle>
          <a:p>
            <a:pPr marL="0" marR="0" lvl="0" indent="0" algn="r" defTabSz="914400" rtl="0" eaLnBrk="0" fontAlgn="base" latinLnBrk="0" hangingPunct="0">
              <a:lnSpc>
                <a:spcPct val="100000"/>
              </a:lnSpc>
              <a:spcBef>
                <a:spcPct val="0"/>
              </a:spcBef>
              <a:spcAft>
                <a:spcPct val="0"/>
              </a:spcAft>
              <a:buClrTx/>
              <a:buSzTx/>
              <a:buFontTx/>
              <a:buNone/>
              <a:defRPr/>
            </a:pPr>
            <a:fld id="{E50F09B9-C55D-4375-9E12-3BE194510EB4}" type="datetimeFigureOut">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7764" name="Rectangle 4"/>
          <p:cNvSpPr>
            <a:spLocks noGrp="1" noChangeArrowheads="1"/>
          </p:cNvSpPr>
          <p:nvPr>
            <p:ph type="ftr" sz="quarter" idx="2"/>
          </p:nvPr>
        </p:nvSpPr>
        <p:spPr bwMode="auto">
          <a:xfrm>
            <a:off x="0" y="8685213"/>
            <a:ext cx="2971800" cy="457200"/>
          </a:xfrm>
          <a:prstGeom prst="rect">
            <a:avLst/>
          </a:prstGeom>
          <a:noFill/>
          <a:ln>
            <a:noFill/>
          </a:ln>
          <a:effectLst/>
        </p:spPr>
        <p:txBody>
          <a:bodyPr vert="horz" wrap="square" lIns="91440" tIns="45720" rIns="91440" bIns="45720" numCol="1" anchor="b" anchorCtr="0" compatLnSpc="1"/>
          <a:lstStyle>
            <a:lvl1pPr>
              <a:spcBef>
                <a:spcPct val="0"/>
              </a:spcBef>
              <a:buClrTx/>
              <a:buSzTx/>
              <a:buFontTx/>
              <a:buNone/>
              <a:defRPr sz="1200">
                <a:latin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7765" name="Rectangle 5"/>
          <p:cNvSpPr>
            <a:spLocks noGrp="1" noChangeArrowheads="1"/>
          </p:cNvSpPr>
          <p:nvPr>
            <p:ph type="sldNum" sz="quarter" idx="3"/>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lstStyle>
            <a:lvl1pPr algn="r">
              <a:defRPr sz="1200"/>
            </a:lvl1pPr>
          </a:lstStyle>
          <a:p>
            <a:pPr marL="0" marR="0" lvl="0" indent="0" algn="r" defTabSz="914400" rtl="0" eaLnBrk="0" fontAlgn="base" latinLnBrk="0" hangingPunct="0">
              <a:lnSpc>
                <a:spcPct val="100000"/>
              </a:lnSpc>
              <a:spcBef>
                <a:spcPct val="0"/>
              </a:spcBef>
              <a:spcAft>
                <a:spcPct val="0"/>
              </a:spcAft>
              <a:buClrTx/>
              <a:buSzTx/>
              <a:buFontTx/>
              <a:buNone/>
              <a:defRPr/>
            </a:pPr>
            <a:fld id="{CAD25A39-4340-4415-8771-7B2089D31A81}" type="slidenum">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altLang="zh-CN"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spcBef>
                <a:spcPct val="20000"/>
              </a:spcBef>
              <a:buClr>
                <a:schemeClr val="hlink"/>
              </a:buClr>
              <a:buSzPct val="80000"/>
              <a:buFont typeface="Wingdings" panose="05000000000000000000" pitchFamily="2" charset="2"/>
              <a:buChar char="Ø"/>
              <a:defRPr sz="1200">
                <a:latin typeface="Arial" panose="020B0604020202020204" pitchFamily="34" charset="0"/>
              </a:defRPr>
            </a:lvl1pPr>
          </a:lstStyle>
          <a:p>
            <a:pPr marL="0" marR="0" lvl="0" indent="0" algn="l" defTabSz="914400" rtl="0" eaLnBrk="0" fontAlgn="base" latinLnBrk="0" hangingPunct="0">
              <a:lnSpc>
                <a:spcPct val="100000"/>
              </a:lnSpc>
              <a:spcBef>
                <a:spcPct val="20000"/>
              </a:spcBef>
              <a:spcAft>
                <a:spcPct val="0"/>
              </a:spcAft>
              <a:buClr>
                <a:schemeClr val="hlink"/>
              </a:buClr>
              <a:buSzPct val="80000"/>
              <a:buFont typeface="Wingdings" panose="05000000000000000000" pitchFamily="2" charset="2"/>
              <a:buChar char="Ø"/>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spcBef>
                <a:spcPct val="20000"/>
              </a:spcBef>
              <a:buClr>
                <a:schemeClr val="hlink"/>
              </a:buClr>
              <a:buSzPct val="80000"/>
              <a:buFont typeface="Wingdings" panose="05000000000000000000" pitchFamily="2" charset="2"/>
              <a:buChar char="Ø"/>
              <a:defRPr sz="1200">
                <a:latin typeface="Arial" panose="020B0604020202020204" pitchFamily="34" charset="0"/>
              </a:defRPr>
            </a:lvl1pPr>
          </a:lstStyle>
          <a:p>
            <a:pPr marL="0" marR="0" lvl="0" indent="0" algn="r" defTabSz="914400" rtl="0" eaLnBrk="0" fontAlgn="base" latinLnBrk="0" hangingPunct="0">
              <a:lnSpc>
                <a:spcPct val="100000"/>
              </a:lnSpc>
              <a:spcBef>
                <a:spcPct val="20000"/>
              </a:spcBef>
              <a:spcAft>
                <a:spcPct val="0"/>
              </a:spcAft>
              <a:buClr>
                <a:schemeClr val="hlink"/>
              </a:buClr>
              <a:buSzPct val="80000"/>
              <a:buFont typeface="Wingdings" panose="05000000000000000000" pitchFamily="2" charset="2"/>
              <a:buChar char="Ø"/>
              <a:defRPr/>
            </a:pPr>
            <a:fld id="{544301DD-91B7-4634-879C-0D9869DE0056}" type="datetimeFigureOut">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单击此处编辑母版文本样式</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第二级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第三级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第四级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第五级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spcBef>
                <a:spcPct val="20000"/>
              </a:spcBef>
              <a:buClr>
                <a:schemeClr val="hlink"/>
              </a:buClr>
              <a:buSzPct val="80000"/>
              <a:buFont typeface="Wingdings" panose="05000000000000000000" pitchFamily="2" charset="2"/>
              <a:buChar char="Ø"/>
              <a:defRPr sz="1200">
                <a:latin typeface="Arial" panose="020B0604020202020204" pitchFamily="34" charset="0"/>
              </a:defRPr>
            </a:lvl1pPr>
          </a:lstStyle>
          <a:p>
            <a:pPr marL="0" marR="0" lvl="0" indent="0" algn="l" defTabSz="914400" rtl="0" eaLnBrk="0" fontAlgn="base" latinLnBrk="0" hangingPunct="0">
              <a:lnSpc>
                <a:spcPct val="100000"/>
              </a:lnSpc>
              <a:spcBef>
                <a:spcPct val="20000"/>
              </a:spcBef>
              <a:spcAft>
                <a:spcPct val="0"/>
              </a:spcAft>
              <a:buClr>
                <a:schemeClr val="hlink"/>
              </a:buClr>
              <a:buSzPct val="80000"/>
              <a:buFont typeface="Wingdings" panose="05000000000000000000" pitchFamily="2" charset="2"/>
              <a:buChar char="Ø"/>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spcBef>
                <a:spcPct val="20000"/>
              </a:spcBef>
              <a:buClr>
                <a:schemeClr val="hlink"/>
              </a:buClr>
              <a:buSzPct val="80000"/>
              <a:buFont typeface="Wingdings" panose="05000000000000000000" pitchFamily="2" charset="2"/>
              <a:buChar char="Ø"/>
              <a:defRPr sz="1200"/>
            </a:lvl1pPr>
          </a:lstStyle>
          <a:p>
            <a:pPr marL="0" marR="0" lvl="0" indent="0" algn="r" defTabSz="914400" rtl="0" eaLnBrk="0" fontAlgn="base" latinLnBrk="0" hangingPunct="0">
              <a:lnSpc>
                <a:spcPct val="100000"/>
              </a:lnSpc>
              <a:spcBef>
                <a:spcPct val="20000"/>
              </a:spcBef>
              <a:spcAft>
                <a:spcPct val="0"/>
              </a:spcAft>
              <a:buClr>
                <a:schemeClr val="hlink"/>
              </a:buClr>
              <a:buSzPct val="80000"/>
              <a:buFont typeface="Wingdings" panose="05000000000000000000" pitchFamily="2" charset="2"/>
              <a:buChar char="Ø"/>
              <a:defRPr/>
            </a:pPr>
            <a:fld id="{83152E89-DA9B-4FA6-BC3D-E068F224EE46}" type="slidenum">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8370"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a:spcBef>
                <a:spcPct val="20000"/>
              </a:spcBef>
              <a:buClr>
                <a:schemeClr val="hlink"/>
              </a:buClr>
              <a:buSzPct val="80000"/>
              <a:buFont typeface="Wingdings" panose="05000000000000000000" pitchFamily="2" charset="2"/>
              <a:buChar char="Ø"/>
            </a:pPr>
            <a:fld id="{9A0DB2DC-4C9A-4742-B13C-FB6460FD3503}" type="slidenum">
              <a:rPr lang="en-US" altLang="zh-CN" sz="1200" dirty="0"/>
            </a:fld>
            <a:endParaRPr lang="en-US" altLang="zh-CN" sz="1200" dirty="0"/>
          </a:p>
        </p:txBody>
      </p:sp>
      <p:sp>
        <p:nvSpPr>
          <p:cNvPr id="58371" name="Rectangle 2"/>
          <p:cNvSpPr>
            <a:spLocks noGrp="1" noRot="1" noChangeAspect="1" noTextEdit="1"/>
          </p:cNvSpPr>
          <p:nvPr>
            <p:ph type="sldImg"/>
          </p:nvPr>
        </p:nvSpPr>
        <p:spPr>
          <a:ln>
            <a:solidFill>
              <a:srgbClr val="000000">
                <a:alpha val="100000"/>
              </a:srgbClr>
            </a:solidFill>
            <a:miter lim="800000"/>
          </a:ln>
        </p:spPr>
      </p:sp>
      <p:sp>
        <p:nvSpPr>
          <p:cNvPr id="58372" name="Rectangle 3"/>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zh-CN"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bg>
      <p:bgPr>
        <a:solidFill>
          <a:schemeClr val="bg1"/>
        </a:solidFill>
        <a:effectLst/>
      </p:bgPr>
    </p:bg>
    <p:spTree>
      <p:nvGrpSpPr>
        <p:cNvPr id="1" name=""/>
        <p:cNvGrpSpPr/>
        <p:nvPr/>
      </p:nvGrpSpPr>
      <p:grpSpPr>
        <a:xfrm>
          <a:off x="0" y="0"/>
          <a:ext cx="0" cy="0"/>
          <a:chOff x="0" y="0"/>
          <a:chExt cx="0" cy="0"/>
        </a:xfrm>
      </p:grpSpPr>
      <p:grpSp>
        <p:nvGrpSpPr>
          <p:cNvPr id="2050" name="Group 2"/>
          <p:cNvGrpSpPr/>
          <p:nvPr/>
        </p:nvGrpSpPr>
        <p:grpSpPr>
          <a:xfrm>
            <a:off x="3175" y="4267200"/>
            <a:ext cx="9140825" cy="2590800"/>
            <a:chOff x="2" y="2688"/>
            <a:chExt cx="5758" cy="1632"/>
          </a:xfrm>
        </p:grpSpPr>
        <p:sp>
          <p:nvSpPr>
            <p:cNvPr id="2056" name="Freeform 3"/>
            <p:cNvSpPr/>
            <p:nvPr/>
          </p:nvSpPr>
          <p:spPr>
            <a:xfrm>
              <a:off x="2" y="2688"/>
              <a:ext cx="5758" cy="1632"/>
            </a:xfrm>
            <a:custGeom>
              <a:avLst/>
              <a:gdLst/>
              <a:ahLst/>
              <a:cxnLst>
                <a:cxn ang="0">
                  <a:pos x="6092" y="0"/>
                </a:cxn>
                <a:cxn ang="0">
                  <a:pos x="0" y="0"/>
                </a:cxn>
                <a:cxn ang="0">
                  <a:pos x="0" y="0"/>
                </a:cxn>
                <a:cxn ang="0">
                  <a:pos x="6092" y="0"/>
                </a:cxn>
                <a:cxn ang="0">
                  <a:pos x="6092" y="0"/>
                </a:cxn>
                <a:cxn ang="0">
                  <a:pos x="6092" y="0"/>
                </a:cxn>
              </a:cxnLst>
              <a:pathLst>
                <a:path w="5740" h="4316">
                  <a:moveTo>
                    <a:pt x="5740" y="4316"/>
                  </a:moveTo>
                  <a:lnTo>
                    <a:pt x="0" y="4316"/>
                  </a:lnTo>
                  <a:lnTo>
                    <a:pt x="0" y="0"/>
                  </a:lnTo>
                  <a:lnTo>
                    <a:pt x="5740" y="0"/>
                  </a:lnTo>
                  <a:lnTo>
                    <a:pt x="5740" y="4316"/>
                  </a:lnTo>
                  <a:close/>
                </a:path>
              </a:pathLst>
            </a:custGeom>
            <a:gradFill rotWithShape="0">
              <a:gsLst>
                <a:gs pos="0">
                  <a:schemeClr val="bg1">
                    <a:alpha val="100000"/>
                  </a:schemeClr>
                </a:gs>
                <a:gs pos="100000">
                  <a:schemeClr val="accent2">
                    <a:alpha val="100000"/>
                  </a:schemeClr>
                </a:gs>
              </a:gsLst>
              <a:lin ang="5400000" scaled="1"/>
              <a:tileRect/>
            </a:gradFill>
            <a:ln w="9525">
              <a:noFill/>
            </a:ln>
          </p:spPr>
          <p:txBody>
            <a:bodyPr/>
            <a:p>
              <a:endParaRPr lang="zh-CN" altLang="en-US"/>
            </a:p>
          </p:txBody>
        </p:sp>
        <p:grpSp>
          <p:nvGrpSpPr>
            <p:cNvPr id="2057" name="Group 4"/>
            <p:cNvGrpSpPr/>
            <p:nvPr userDrawn="1"/>
          </p:nvGrpSpPr>
          <p:grpSpPr>
            <a:xfrm>
              <a:off x="3528" y="3715"/>
              <a:ext cx="792" cy="521"/>
              <a:chOff x="3527" y="3715"/>
              <a:chExt cx="792" cy="521"/>
            </a:xfrm>
          </p:grpSpPr>
          <p:sp>
            <p:nvSpPr>
              <p:cNvPr id="125" name="Oval 5"/>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w="9525">
                <a:no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26" name="Oval 6"/>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w="9525">
                <a:no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27" name="Oval 7"/>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w="9525">
                <a:no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28" name="Oval 8"/>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w="9525">
                <a:no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29" name="Oval 9"/>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w="9525">
                <a:no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30" name="Freeform 10"/>
              <p:cNvSpPr/>
              <p:nvPr/>
            </p:nvSpPr>
            <p:spPr bwMode="hidden">
              <a:xfrm>
                <a:off x="3575" y="3715"/>
                <a:ext cx="383" cy="161"/>
              </a:xfrm>
              <a:custGeom>
                <a:avLst/>
                <a:gdLst/>
                <a:ahLst/>
                <a:cxnLst>
                  <a:cxn ang="0">
                    <a:pos x="376" y="12"/>
                  </a:cxn>
                  <a:cxn ang="0">
                    <a:pos x="257" y="24"/>
                  </a:cxn>
                  <a:cxn ang="0">
                    <a:pos x="149" y="54"/>
                  </a:cxn>
                  <a:cxn ang="0">
                    <a:pos x="101" y="77"/>
                  </a:cxn>
                  <a:cxn ang="0">
                    <a:pos x="59" y="101"/>
                  </a:cxn>
                  <a:cxn ang="0">
                    <a:pos x="24" y="131"/>
                  </a:cxn>
                  <a:cxn ang="0">
                    <a:pos x="0" y="161"/>
                  </a:cxn>
                  <a:cxn ang="0">
                    <a:pos x="0" y="137"/>
                  </a:cxn>
                  <a:cxn ang="0">
                    <a:pos x="29" y="107"/>
                  </a:cxn>
                  <a:cxn ang="0">
                    <a:pos x="65" y="83"/>
                  </a:cxn>
                  <a:cxn ang="0">
                    <a:pos x="155" y="36"/>
                  </a:cxn>
                  <a:cxn ang="0">
                    <a:pos x="257" y="12"/>
                  </a:cxn>
                  <a:cxn ang="0">
                    <a:pos x="376" y="0"/>
                  </a:cxn>
                  <a:cxn ang="0">
                    <a:pos x="376" y="0"/>
                  </a:cxn>
                  <a:cxn ang="0">
                    <a:pos x="382" y="0"/>
                  </a:cxn>
                  <a:cxn ang="0">
                    <a:pos x="382" y="12"/>
                  </a:cxn>
                  <a:cxn ang="0">
                    <a:pos x="376" y="12"/>
                  </a:cxn>
                  <a:cxn ang="0">
                    <a:pos x="376" y="12"/>
                  </a:cxn>
                  <a:cxn ang="0">
                    <a:pos x="376" y="12"/>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31" name="Freeform 11"/>
              <p:cNvSpPr/>
              <p:nvPr/>
            </p:nvSpPr>
            <p:spPr bwMode="hidden">
              <a:xfrm>
                <a:off x="3695" y="4170"/>
                <a:ext cx="444" cy="66"/>
              </a:xfrm>
              <a:custGeom>
                <a:avLst/>
                <a:gdLst/>
                <a:ahLst/>
                <a:cxnLst>
                  <a:cxn ang="0">
                    <a:pos x="257" y="54"/>
                  </a:cxn>
                  <a:cxn ang="0">
                    <a:pos x="353" y="48"/>
                  </a:cxn>
                  <a:cxn ang="0">
                    <a:pos x="443" y="24"/>
                  </a:cxn>
                  <a:cxn ang="0">
                    <a:pos x="443" y="36"/>
                  </a:cxn>
                  <a:cxn ang="0">
                    <a:pos x="353" y="60"/>
                  </a:cxn>
                  <a:cxn ang="0">
                    <a:pos x="257" y="66"/>
                  </a:cxn>
                  <a:cxn ang="0">
                    <a:pos x="186" y="60"/>
                  </a:cxn>
                  <a:cxn ang="0">
                    <a:pos x="120" y="48"/>
                  </a:cxn>
                  <a:cxn ang="0">
                    <a:pos x="60" y="36"/>
                  </a:cxn>
                  <a:cxn ang="0">
                    <a:pos x="0" y="12"/>
                  </a:cxn>
                  <a:cxn ang="0">
                    <a:pos x="0" y="0"/>
                  </a:cxn>
                  <a:cxn ang="0">
                    <a:pos x="54" y="24"/>
                  </a:cxn>
                  <a:cxn ang="0">
                    <a:pos x="120" y="36"/>
                  </a:cxn>
                  <a:cxn ang="0">
                    <a:pos x="186" y="48"/>
                  </a:cxn>
                  <a:cxn ang="0">
                    <a:pos x="257" y="54"/>
                  </a:cxn>
                  <a:cxn ang="0">
                    <a:pos x="257" y="54"/>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32" name="Freeform 12"/>
              <p:cNvSpPr/>
              <p:nvPr/>
            </p:nvSpPr>
            <p:spPr bwMode="hidden">
              <a:xfrm>
                <a:off x="3527" y="3906"/>
                <a:ext cx="89" cy="216"/>
              </a:xfrm>
              <a:custGeom>
                <a:avLst/>
                <a:gdLst/>
                <a:ahLst/>
                <a:cxnLst>
                  <a:cxn ang="0">
                    <a:pos x="12" y="66"/>
                  </a:cxn>
                  <a:cxn ang="0">
                    <a:pos x="18" y="108"/>
                  </a:cxn>
                  <a:cxn ang="0">
                    <a:pos x="36" y="144"/>
                  </a:cxn>
                  <a:cxn ang="0">
                    <a:pos x="60" y="180"/>
                  </a:cxn>
                  <a:cxn ang="0">
                    <a:pos x="89" y="216"/>
                  </a:cxn>
                  <a:cxn ang="0">
                    <a:pos x="72" y="216"/>
                  </a:cxn>
                  <a:cxn ang="0">
                    <a:pos x="42" y="180"/>
                  </a:cxn>
                  <a:cxn ang="0">
                    <a:pos x="18" y="144"/>
                  </a:cxn>
                  <a:cxn ang="0">
                    <a:pos x="6" y="108"/>
                  </a:cxn>
                  <a:cxn ang="0">
                    <a:pos x="0" y="66"/>
                  </a:cxn>
                  <a:cxn ang="0">
                    <a:pos x="0" y="30"/>
                  </a:cxn>
                  <a:cxn ang="0">
                    <a:pos x="12" y="0"/>
                  </a:cxn>
                  <a:cxn ang="0">
                    <a:pos x="30" y="0"/>
                  </a:cxn>
                  <a:cxn ang="0">
                    <a:pos x="18" y="30"/>
                  </a:cxn>
                  <a:cxn ang="0">
                    <a:pos x="12" y="66"/>
                  </a:cxn>
                  <a:cxn ang="0">
                    <a:pos x="12" y="66"/>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33" name="Freeform 13"/>
              <p:cNvSpPr/>
              <p:nvPr/>
            </p:nvSpPr>
            <p:spPr bwMode="hidden">
              <a:xfrm>
                <a:off x="3569" y="3745"/>
                <a:ext cx="750" cy="461"/>
              </a:xfrm>
              <a:custGeom>
                <a:avLst/>
                <a:gdLst/>
                <a:ahLst/>
                <a:cxnLst>
                  <a:cxn ang="0">
                    <a:pos x="382" y="443"/>
                  </a:cxn>
                  <a:cxn ang="0">
                    <a:pos x="311" y="437"/>
                  </a:cxn>
                  <a:cxn ang="0">
                    <a:pos x="245" y="425"/>
                  </a:cxn>
                  <a:cxn ang="0">
                    <a:pos x="185" y="407"/>
                  </a:cxn>
                  <a:cxn ang="0">
                    <a:pos x="131" y="383"/>
                  </a:cxn>
                  <a:cxn ang="0">
                    <a:pos x="83" y="347"/>
                  </a:cxn>
                  <a:cxn ang="0">
                    <a:pos x="53" y="311"/>
                  </a:cxn>
                  <a:cxn ang="0">
                    <a:pos x="30" y="269"/>
                  </a:cxn>
                  <a:cxn ang="0">
                    <a:pos x="24" y="227"/>
                  </a:cxn>
                  <a:cxn ang="0">
                    <a:pos x="30" y="185"/>
                  </a:cxn>
                  <a:cxn ang="0">
                    <a:pos x="53" y="143"/>
                  </a:cxn>
                  <a:cxn ang="0">
                    <a:pos x="83" y="107"/>
                  </a:cxn>
                  <a:cxn ang="0">
                    <a:pos x="131" y="77"/>
                  </a:cxn>
                  <a:cxn ang="0">
                    <a:pos x="185" y="47"/>
                  </a:cxn>
                  <a:cxn ang="0">
                    <a:pos x="245" y="30"/>
                  </a:cxn>
                  <a:cxn ang="0">
                    <a:pos x="311" y="18"/>
                  </a:cxn>
                  <a:cxn ang="0">
                    <a:pos x="382" y="12"/>
                  </a:cxn>
                  <a:cxn ang="0">
                    <a:pos x="478" y="18"/>
                  </a:cxn>
                  <a:cxn ang="0">
                    <a:pos x="562" y="41"/>
                  </a:cxn>
                  <a:cxn ang="0">
                    <a:pos x="562" y="36"/>
                  </a:cxn>
                  <a:cxn ang="0">
                    <a:pos x="562" y="30"/>
                  </a:cxn>
                  <a:cxn ang="0">
                    <a:pos x="478" y="6"/>
                  </a:cxn>
                  <a:cxn ang="0">
                    <a:pos x="382" y="0"/>
                  </a:cxn>
                  <a:cxn ang="0">
                    <a:pos x="305" y="6"/>
                  </a:cxn>
                  <a:cxn ang="0">
                    <a:pos x="233" y="18"/>
                  </a:cxn>
                  <a:cxn ang="0">
                    <a:pos x="167" y="41"/>
                  </a:cxn>
                  <a:cxn ang="0">
                    <a:pos x="113" y="65"/>
                  </a:cxn>
                  <a:cxn ang="0">
                    <a:pos x="65" y="101"/>
                  </a:cxn>
                  <a:cxn ang="0">
                    <a:pos x="30" y="137"/>
                  </a:cxn>
                  <a:cxn ang="0">
                    <a:pos x="6" y="179"/>
                  </a:cxn>
                  <a:cxn ang="0">
                    <a:pos x="0" y="227"/>
                  </a:cxn>
                  <a:cxn ang="0">
                    <a:pos x="6" y="275"/>
                  </a:cxn>
                  <a:cxn ang="0">
                    <a:pos x="30" y="317"/>
                  </a:cxn>
                  <a:cxn ang="0">
                    <a:pos x="65" y="359"/>
                  </a:cxn>
                  <a:cxn ang="0">
                    <a:pos x="113" y="395"/>
                  </a:cxn>
                  <a:cxn ang="0">
                    <a:pos x="167" y="419"/>
                  </a:cxn>
                  <a:cxn ang="0">
                    <a:pos x="233" y="443"/>
                  </a:cxn>
                  <a:cxn ang="0">
                    <a:pos x="305" y="455"/>
                  </a:cxn>
                  <a:cxn ang="0">
                    <a:pos x="382" y="461"/>
                  </a:cxn>
                  <a:cxn ang="0">
                    <a:pos x="448" y="455"/>
                  </a:cxn>
                  <a:cxn ang="0">
                    <a:pos x="508" y="449"/>
                  </a:cxn>
                  <a:cxn ang="0">
                    <a:pos x="609" y="413"/>
                  </a:cxn>
                  <a:cxn ang="0">
                    <a:pos x="657" y="389"/>
                  </a:cxn>
                  <a:cxn ang="0">
                    <a:pos x="693" y="359"/>
                  </a:cxn>
                  <a:cxn ang="0">
                    <a:pos x="723" y="329"/>
                  </a:cxn>
                  <a:cxn ang="0">
                    <a:pos x="747" y="293"/>
                  </a:cxn>
                  <a:cxn ang="0">
                    <a:pos x="741" y="287"/>
                  </a:cxn>
                  <a:cxn ang="0">
                    <a:pos x="729" y="281"/>
                  </a:cxn>
                  <a:cxn ang="0">
                    <a:pos x="711" y="317"/>
                  </a:cxn>
                  <a:cxn ang="0">
                    <a:pos x="681" y="347"/>
                  </a:cxn>
                  <a:cxn ang="0">
                    <a:pos x="645" y="377"/>
                  </a:cxn>
                  <a:cxn ang="0">
                    <a:pos x="604" y="401"/>
                  </a:cxn>
                  <a:cxn ang="0">
                    <a:pos x="502" y="431"/>
                  </a:cxn>
                  <a:cxn ang="0">
                    <a:pos x="442" y="443"/>
                  </a:cxn>
                  <a:cxn ang="0">
                    <a:pos x="382" y="443"/>
                  </a:cxn>
                  <a:cxn ang="0">
                    <a:pos x="382" y="443"/>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34" name="Freeform 14"/>
              <p:cNvSpPr/>
              <p:nvPr/>
            </p:nvSpPr>
            <p:spPr bwMode="hidden">
              <a:xfrm>
                <a:off x="4037" y="3721"/>
                <a:ext cx="96" cy="30"/>
              </a:xfrm>
              <a:custGeom>
                <a:avLst/>
                <a:gdLst/>
                <a:ahLst/>
                <a:cxnLst>
                  <a:cxn ang="0">
                    <a:pos x="0" y="0"/>
                  </a:cxn>
                  <a:cxn ang="0">
                    <a:pos x="0" y="12"/>
                  </a:cxn>
                  <a:cxn ang="0">
                    <a:pos x="48" y="18"/>
                  </a:cxn>
                  <a:cxn ang="0">
                    <a:pos x="96" y="30"/>
                  </a:cxn>
                  <a:cxn ang="0">
                    <a:pos x="96" y="24"/>
                  </a:cxn>
                  <a:cxn ang="0">
                    <a:pos x="96" y="18"/>
                  </a:cxn>
                  <a:cxn ang="0">
                    <a:pos x="48" y="12"/>
                  </a:cxn>
                  <a:cxn ang="0">
                    <a:pos x="0" y="0"/>
                  </a:cxn>
                  <a:cxn ang="0">
                    <a:pos x="0" y="0"/>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35" name="Oval 15"/>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w="9525">
                <a:no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2058" name="Group 16"/>
            <p:cNvGrpSpPr/>
            <p:nvPr userDrawn="1"/>
          </p:nvGrpSpPr>
          <p:grpSpPr>
            <a:xfrm>
              <a:off x="1776" y="3631"/>
              <a:ext cx="1626" cy="683"/>
              <a:chOff x="1776" y="3631"/>
              <a:chExt cx="1626" cy="683"/>
            </a:xfrm>
          </p:grpSpPr>
          <p:sp>
            <p:nvSpPr>
              <p:cNvPr id="107" name="Oval 17"/>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w="9525">
                <a:no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8" name="Oval 18"/>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w="9525">
                <a:no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9" name="Oval 19"/>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w="9525">
                <a:no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0" name="Oval 20"/>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w="9525">
                <a:no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1" name="Oval 21"/>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w="9525">
                <a:no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2" name="Oval 22"/>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w="9525">
                <a:no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3" name="Oval 23"/>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w="9525">
                <a:no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4" name="Oval 24"/>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w="9525">
                <a:no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5" name="Freeform 25"/>
              <p:cNvSpPr/>
              <p:nvPr/>
            </p:nvSpPr>
            <p:spPr bwMode="hidden">
              <a:xfrm>
                <a:off x="2585" y="3822"/>
                <a:ext cx="449" cy="186"/>
              </a:xfrm>
              <a:custGeom>
                <a:avLst/>
                <a:gdLst/>
                <a:ahLst/>
                <a:cxnLst>
                  <a:cxn ang="0">
                    <a:pos x="6" y="6"/>
                  </a:cxn>
                  <a:cxn ang="0">
                    <a:pos x="78" y="12"/>
                  </a:cxn>
                  <a:cxn ang="0">
                    <a:pos x="150" y="18"/>
                  </a:cxn>
                  <a:cxn ang="0">
                    <a:pos x="215" y="36"/>
                  </a:cxn>
                  <a:cxn ang="0">
                    <a:pos x="275" y="60"/>
                  </a:cxn>
                  <a:cxn ang="0">
                    <a:pos x="329" y="84"/>
                  </a:cxn>
                  <a:cxn ang="0">
                    <a:pos x="377" y="114"/>
                  </a:cxn>
                  <a:cxn ang="0">
                    <a:pos x="419" y="150"/>
                  </a:cxn>
                  <a:cxn ang="0">
                    <a:pos x="448" y="186"/>
                  </a:cxn>
                  <a:cxn ang="0">
                    <a:pos x="448" y="162"/>
                  </a:cxn>
                  <a:cxn ang="0">
                    <a:pos x="413" y="126"/>
                  </a:cxn>
                  <a:cxn ang="0">
                    <a:pos x="371" y="96"/>
                  </a:cxn>
                  <a:cxn ang="0">
                    <a:pos x="323" y="66"/>
                  </a:cxn>
                  <a:cxn ang="0">
                    <a:pos x="269" y="48"/>
                  </a:cxn>
                  <a:cxn ang="0">
                    <a:pos x="144" y="12"/>
                  </a:cxn>
                  <a:cxn ang="0">
                    <a:pos x="78" y="6"/>
                  </a:cxn>
                  <a:cxn ang="0">
                    <a:pos x="6" y="0"/>
                  </a:cxn>
                  <a:cxn ang="0">
                    <a:pos x="0" y="0"/>
                  </a:cxn>
                  <a:cxn ang="0">
                    <a:pos x="0" y="0"/>
                  </a:cxn>
                  <a:cxn ang="0">
                    <a:pos x="0" y="6"/>
                  </a:cxn>
                  <a:cxn ang="0">
                    <a:pos x="0" y="6"/>
                  </a:cxn>
                  <a:cxn ang="0">
                    <a:pos x="6" y="6"/>
                  </a:cxn>
                  <a:cxn ang="0">
                    <a:pos x="6" y="6"/>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6" name="Freeform 26"/>
              <p:cNvSpPr/>
              <p:nvPr/>
            </p:nvSpPr>
            <p:spPr bwMode="hidden">
              <a:xfrm>
                <a:off x="2142" y="3852"/>
                <a:ext cx="892" cy="462"/>
              </a:xfrm>
              <a:custGeom>
                <a:avLst/>
                <a:gdLst/>
                <a:ahLst/>
                <a:cxnLst>
                  <a:cxn ang="0">
                    <a:pos x="23" y="276"/>
                  </a:cxn>
                  <a:cxn ang="0">
                    <a:pos x="29" y="222"/>
                  </a:cxn>
                  <a:cxn ang="0">
                    <a:pos x="59" y="174"/>
                  </a:cxn>
                  <a:cxn ang="0">
                    <a:pos x="95" y="132"/>
                  </a:cxn>
                  <a:cxn ang="0">
                    <a:pos x="149" y="96"/>
                  </a:cxn>
                  <a:cxn ang="0">
                    <a:pos x="209" y="60"/>
                  </a:cxn>
                  <a:cxn ang="0">
                    <a:pos x="281" y="36"/>
                  </a:cxn>
                  <a:cxn ang="0">
                    <a:pos x="364" y="24"/>
                  </a:cxn>
                  <a:cxn ang="0">
                    <a:pos x="448" y="18"/>
                  </a:cxn>
                  <a:cxn ang="0">
                    <a:pos x="532" y="24"/>
                  </a:cxn>
                  <a:cxn ang="0">
                    <a:pos x="609" y="36"/>
                  </a:cxn>
                  <a:cxn ang="0">
                    <a:pos x="681" y="60"/>
                  </a:cxn>
                  <a:cxn ang="0">
                    <a:pos x="741" y="96"/>
                  </a:cxn>
                  <a:cxn ang="0">
                    <a:pos x="795" y="132"/>
                  </a:cxn>
                  <a:cxn ang="0">
                    <a:pos x="831" y="174"/>
                  </a:cxn>
                  <a:cxn ang="0">
                    <a:pos x="861" y="222"/>
                  </a:cxn>
                  <a:cxn ang="0">
                    <a:pos x="867" y="276"/>
                  </a:cxn>
                  <a:cxn ang="0">
                    <a:pos x="855" y="330"/>
                  </a:cxn>
                  <a:cxn ang="0">
                    <a:pos x="831" y="378"/>
                  </a:cxn>
                  <a:cxn ang="0">
                    <a:pos x="783" y="426"/>
                  </a:cxn>
                  <a:cxn ang="0">
                    <a:pos x="723" y="462"/>
                  </a:cxn>
                  <a:cxn ang="0">
                    <a:pos x="765" y="462"/>
                  </a:cxn>
                  <a:cxn ang="0">
                    <a:pos x="819" y="426"/>
                  </a:cxn>
                  <a:cxn ang="0">
                    <a:pos x="855" y="378"/>
                  </a:cxn>
                  <a:cxn ang="0">
                    <a:pos x="884" y="330"/>
                  </a:cxn>
                  <a:cxn ang="0">
                    <a:pos x="890" y="276"/>
                  </a:cxn>
                  <a:cxn ang="0">
                    <a:pos x="884" y="222"/>
                  </a:cxn>
                  <a:cxn ang="0">
                    <a:pos x="855" y="168"/>
                  </a:cxn>
                  <a:cxn ang="0">
                    <a:pos x="813" y="120"/>
                  </a:cxn>
                  <a:cxn ang="0">
                    <a:pos x="759" y="84"/>
                  </a:cxn>
                  <a:cxn ang="0">
                    <a:pos x="693" y="48"/>
                  </a:cxn>
                  <a:cxn ang="0">
                    <a:pos x="621" y="24"/>
                  </a:cxn>
                  <a:cxn ang="0">
                    <a:pos x="538" y="6"/>
                  </a:cxn>
                  <a:cxn ang="0">
                    <a:pos x="448" y="0"/>
                  </a:cxn>
                  <a:cxn ang="0">
                    <a:pos x="358" y="6"/>
                  </a:cxn>
                  <a:cxn ang="0">
                    <a:pos x="275" y="24"/>
                  </a:cxn>
                  <a:cxn ang="0">
                    <a:pos x="197" y="48"/>
                  </a:cxn>
                  <a:cxn ang="0">
                    <a:pos x="131" y="84"/>
                  </a:cxn>
                  <a:cxn ang="0">
                    <a:pos x="77" y="120"/>
                  </a:cxn>
                  <a:cxn ang="0">
                    <a:pos x="35" y="168"/>
                  </a:cxn>
                  <a:cxn ang="0">
                    <a:pos x="12" y="222"/>
                  </a:cxn>
                  <a:cxn ang="0">
                    <a:pos x="0" y="276"/>
                  </a:cxn>
                  <a:cxn ang="0">
                    <a:pos x="6" y="330"/>
                  </a:cxn>
                  <a:cxn ang="0">
                    <a:pos x="35" y="378"/>
                  </a:cxn>
                  <a:cxn ang="0">
                    <a:pos x="71" y="426"/>
                  </a:cxn>
                  <a:cxn ang="0">
                    <a:pos x="125" y="462"/>
                  </a:cxn>
                  <a:cxn ang="0">
                    <a:pos x="167" y="462"/>
                  </a:cxn>
                  <a:cxn ang="0">
                    <a:pos x="107" y="426"/>
                  </a:cxn>
                  <a:cxn ang="0">
                    <a:pos x="59" y="378"/>
                  </a:cxn>
                  <a:cxn ang="0">
                    <a:pos x="35" y="330"/>
                  </a:cxn>
                  <a:cxn ang="0">
                    <a:pos x="23" y="276"/>
                  </a:cxn>
                  <a:cxn ang="0">
                    <a:pos x="23" y="276"/>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7" name="Freeform 27"/>
              <p:cNvSpPr/>
              <p:nvPr/>
            </p:nvSpPr>
            <p:spPr bwMode="hidden">
              <a:xfrm>
                <a:off x="2082" y="3828"/>
                <a:ext cx="407" cy="486"/>
              </a:xfrm>
              <a:custGeom>
                <a:avLst/>
                <a:gdLst/>
                <a:ahLst/>
                <a:cxnLst>
                  <a:cxn ang="0">
                    <a:pos x="18" y="300"/>
                  </a:cxn>
                  <a:cxn ang="0">
                    <a:pos x="24" y="246"/>
                  </a:cxn>
                  <a:cxn ang="0">
                    <a:pos x="48" y="198"/>
                  </a:cxn>
                  <a:cxn ang="0">
                    <a:pos x="83" y="150"/>
                  </a:cxn>
                  <a:cxn ang="0">
                    <a:pos x="131" y="108"/>
                  </a:cxn>
                  <a:cxn ang="0">
                    <a:pos x="185" y="72"/>
                  </a:cxn>
                  <a:cxn ang="0">
                    <a:pos x="251" y="42"/>
                  </a:cxn>
                  <a:cxn ang="0">
                    <a:pos x="329" y="24"/>
                  </a:cxn>
                  <a:cxn ang="0">
                    <a:pos x="406" y="6"/>
                  </a:cxn>
                  <a:cxn ang="0">
                    <a:pos x="406" y="0"/>
                  </a:cxn>
                  <a:cxn ang="0">
                    <a:pos x="323" y="12"/>
                  </a:cxn>
                  <a:cxn ang="0">
                    <a:pos x="245" y="36"/>
                  </a:cxn>
                  <a:cxn ang="0">
                    <a:pos x="179" y="66"/>
                  </a:cxn>
                  <a:cxn ang="0">
                    <a:pos x="119" y="102"/>
                  </a:cxn>
                  <a:cxn ang="0">
                    <a:pos x="72" y="144"/>
                  </a:cxn>
                  <a:cxn ang="0">
                    <a:pos x="30" y="192"/>
                  </a:cxn>
                  <a:cxn ang="0">
                    <a:pos x="6" y="246"/>
                  </a:cxn>
                  <a:cxn ang="0">
                    <a:pos x="0" y="300"/>
                  </a:cxn>
                  <a:cxn ang="0">
                    <a:pos x="6" y="348"/>
                  </a:cxn>
                  <a:cxn ang="0">
                    <a:pos x="30" y="396"/>
                  </a:cxn>
                  <a:cxn ang="0">
                    <a:pos x="66" y="444"/>
                  </a:cxn>
                  <a:cxn ang="0">
                    <a:pos x="107" y="486"/>
                  </a:cxn>
                  <a:cxn ang="0">
                    <a:pos x="131" y="486"/>
                  </a:cxn>
                  <a:cxn ang="0">
                    <a:pos x="83" y="450"/>
                  </a:cxn>
                  <a:cxn ang="0">
                    <a:pos x="48" y="402"/>
                  </a:cxn>
                  <a:cxn ang="0">
                    <a:pos x="24" y="354"/>
                  </a:cxn>
                  <a:cxn ang="0">
                    <a:pos x="18" y="300"/>
                  </a:cxn>
                  <a:cxn ang="0">
                    <a:pos x="18" y="300"/>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8" name="Freeform 28"/>
              <p:cNvSpPr/>
              <p:nvPr/>
            </p:nvSpPr>
            <p:spPr bwMode="hidden">
              <a:xfrm>
                <a:off x="2987" y="4044"/>
                <a:ext cx="108" cy="252"/>
              </a:xfrm>
              <a:custGeom>
                <a:avLst/>
                <a:gdLst/>
                <a:ahLst/>
                <a:cxnLst>
                  <a:cxn ang="0">
                    <a:pos x="89" y="84"/>
                  </a:cxn>
                  <a:cxn ang="0">
                    <a:pos x="83" y="132"/>
                  </a:cxn>
                  <a:cxn ang="0">
                    <a:pos x="65" y="174"/>
                  </a:cxn>
                  <a:cxn ang="0">
                    <a:pos x="36" y="216"/>
                  </a:cxn>
                  <a:cxn ang="0">
                    <a:pos x="0" y="252"/>
                  </a:cxn>
                  <a:cxn ang="0">
                    <a:pos x="18" y="252"/>
                  </a:cxn>
                  <a:cxn ang="0">
                    <a:pos x="53" y="216"/>
                  </a:cxn>
                  <a:cxn ang="0">
                    <a:pos x="83" y="174"/>
                  </a:cxn>
                  <a:cxn ang="0">
                    <a:pos x="101" y="132"/>
                  </a:cxn>
                  <a:cxn ang="0">
                    <a:pos x="107" y="84"/>
                  </a:cxn>
                  <a:cxn ang="0">
                    <a:pos x="101" y="42"/>
                  </a:cxn>
                  <a:cxn ang="0">
                    <a:pos x="89" y="0"/>
                  </a:cxn>
                  <a:cxn ang="0">
                    <a:pos x="65" y="0"/>
                  </a:cxn>
                  <a:cxn ang="0">
                    <a:pos x="83" y="42"/>
                  </a:cxn>
                  <a:cxn ang="0">
                    <a:pos x="89" y="84"/>
                  </a:cxn>
                  <a:cxn ang="0">
                    <a:pos x="89" y="84"/>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102" name="Freeform 29"/>
              <p:cNvSpPr/>
              <p:nvPr/>
            </p:nvSpPr>
            <p:spPr>
              <a:xfrm>
                <a:off x="2068" y="3685"/>
                <a:ext cx="835" cy="150"/>
              </a:xfrm>
              <a:custGeom>
                <a:avLst/>
                <a:gdLst/>
                <a:ahLst/>
                <a:cxnLst>
                  <a:cxn ang="0">
                    <a:pos x="518" y="18"/>
                  </a:cxn>
                  <a:cxn ang="0">
                    <a:pos x="597" y="24"/>
                  </a:cxn>
                  <a:cxn ang="0">
                    <a:pos x="682" y="30"/>
                  </a:cxn>
                  <a:cxn ang="0">
                    <a:pos x="755" y="42"/>
                  </a:cxn>
                  <a:cxn ang="0">
                    <a:pos x="828" y="60"/>
                  </a:cxn>
                  <a:cxn ang="0">
                    <a:pos x="835" y="42"/>
                  </a:cxn>
                  <a:cxn ang="0">
                    <a:pos x="761" y="24"/>
                  </a:cxn>
                  <a:cxn ang="0">
                    <a:pos x="688" y="12"/>
                  </a:cxn>
                  <a:cxn ang="0">
                    <a:pos x="603" y="6"/>
                  </a:cxn>
                  <a:cxn ang="0">
                    <a:pos x="518" y="0"/>
                  </a:cxn>
                  <a:cxn ang="0">
                    <a:pos x="372" y="12"/>
                  </a:cxn>
                  <a:cxn ang="0">
                    <a:pos x="232" y="36"/>
                  </a:cxn>
                  <a:cxn ang="0">
                    <a:pos x="110" y="78"/>
                  </a:cxn>
                  <a:cxn ang="0">
                    <a:pos x="0" y="132"/>
                  </a:cxn>
                  <a:cxn ang="0">
                    <a:pos x="19" y="150"/>
                  </a:cxn>
                  <a:cxn ang="0">
                    <a:pos x="122" y="96"/>
                  </a:cxn>
                  <a:cxn ang="0">
                    <a:pos x="244" y="54"/>
                  </a:cxn>
                  <a:cxn ang="0">
                    <a:pos x="378" y="30"/>
                  </a:cxn>
                  <a:cxn ang="0">
                    <a:pos x="518" y="18"/>
                  </a:cxn>
                  <a:cxn ang="0">
                    <a:pos x="518" y="18"/>
                  </a:cxn>
                </a:cxnLst>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close/>
                  </a:path>
                </a:pathLst>
              </a:custGeom>
              <a:solidFill>
                <a:schemeClr val="accent2">
                  <a:alpha val="100000"/>
                </a:schemeClr>
              </a:solidFill>
              <a:ln w="9525">
                <a:noFill/>
              </a:ln>
            </p:spPr>
            <p:txBody>
              <a:bodyPr/>
              <a:p>
                <a:endParaRPr lang="zh-CN" altLang="en-US"/>
              </a:p>
            </p:txBody>
          </p:sp>
          <p:sp>
            <p:nvSpPr>
              <p:cNvPr id="2103" name="Freeform 30"/>
              <p:cNvSpPr/>
              <p:nvPr/>
            </p:nvSpPr>
            <p:spPr>
              <a:xfrm>
                <a:off x="1867" y="3853"/>
                <a:ext cx="171" cy="461"/>
              </a:xfrm>
              <a:custGeom>
                <a:avLst/>
                <a:gdLst/>
                <a:ahLst/>
                <a:cxnLst>
                  <a:cxn ang="0">
                    <a:pos x="31" y="263"/>
                  </a:cxn>
                  <a:cxn ang="0">
                    <a:pos x="43" y="191"/>
                  </a:cxn>
                  <a:cxn ang="0">
                    <a:pos x="67" y="131"/>
                  </a:cxn>
                  <a:cxn ang="0">
                    <a:pos x="116" y="72"/>
                  </a:cxn>
                  <a:cxn ang="0">
                    <a:pos x="171" y="18"/>
                  </a:cxn>
                  <a:cxn ang="0">
                    <a:pos x="153" y="0"/>
                  </a:cxn>
                  <a:cxn ang="0">
                    <a:pos x="86" y="60"/>
                  </a:cxn>
                  <a:cxn ang="0">
                    <a:pos x="43" y="120"/>
                  </a:cxn>
                  <a:cxn ang="0">
                    <a:pos x="13" y="191"/>
                  </a:cxn>
                  <a:cxn ang="0">
                    <a:pos x="0" y="263"/>
                  </a:cxn>
                  <a:cxn ang="0">
                    <a:pos x="6" y="317"/>
                  </a:cxn>
                  <a:cxn ang="0">
                    <a:pos x="25" y="365"/>
                  </a:cxn>
                  <a:cxn ang="0">
                    <a:pos x="49" y="413"/>
                  </a:cxn>
                  <a:cxn ang="0">
                    <a:pos x="86" y="461"/>
                  </a:cxn>
                  <a:cxn ang="0">
                    <a:pos x="122" y="461"/>
                  </a:cxn>
                  <a:cxn ang="0">
                    <a:pos x="86" y="413"/>
                  </a:cxn>
                  <a:cxn ang="0">
                    <a:pos x="55" y="365"/>
                  </a:cxn>
                  <a:cxn ang="0">
                    <a:pos x="37" y="317"/>
                  </a:cxn>
                  <a:cxn ang="0">
                    <a:pos x="31" y="263"/>
                  </a:cxn>
                  <a:cxn ang="0">
                    <a:pos x="31" y="263"/>
                  </a:cxn>
                </a:cxnLst>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close/>
                  </a:path>
                </a:pathLst>
              </a:custGeom>
              <a:solidFill>
                <a:schemeClr val="accent2">
                  <a:alpha val="100000"/>
                </a:schemeClr>
              </a:solidFill>
              <a:ln w="9525">
                <a:noFill/>
              </a:ln>
            </p:spPr>
            <p:txBody>
              <a:bodyPr/>
              <a:p>
                <a:endParaRPr lang="zh-CN" altLang="en-US"/>
              </a:p>
            </p:txBody>
          </p:sp>
          <p:sp>
            <p:nvSpPr>
              <p:cNvPr id="121" name="Freeform 31"/>
              <p:cNvSpPr/>
              <p:nvPr/>
            </p:nvSpPr>
            <p:spPr bwMode="hidden">
              <a:xfrm>
                <a:off x="2951" y="3751"/>
                <a:ext cx="360" cy="563"/>
              </a:xfrm>
              <a:custGeom>
                <a:avLst/>
                <a:gdLst/>
                <a:ahLst/>
                <a:cxnLst>
                  <a:cxn ang="0">
                    <a:pos x="360" y="365"/>
                  </a:cxn>
                  <a:cxn ang="0">
                    <a:pos x="353" y="305"/>
                  </a:cxn>
                  <a:cxn ang="0">
                    <a:pos x="335" y="251"/>
                  </a:cxn>
                  <a:cxn ang="0">
                    <a:pos x="305" y="204"/>
                  </a:cxn>
                  <a:cxn ang="0">
                    <a:pos x="262" y="156"/>
                  </a:cxn>
                  <a:cxn ang="0">
                    <a:pos x="213" y="108"/>
                  </a:cxn>
                  <a:cxn ang="0">
                    <a:pos x="159" y="66"/>
                  </a:cxn>
                  <a:cxn ang="0">
                    <a:pos x="92" y="30"/>
                  </a:cxn>
                  <a:cxn ang="0">
                    <a:pos x="19" y="0"/>
                  </a:cxn>
                  <a:cxn ang="0">
                    <a:pos x="0" y="12"/>
                  </a:cxn>
                  <a:cxn ang="0">
                    <a:pos x="67" y="42"/>
                  </a:cxn>
                  <a:cxn ang="0">
                    <a:pos x="134" y="78"/>
                  </a:cxn>
                  <a:cxn ang="0">
                    <a:pos x="189" y="114"/>
                  </a:cxn>
                  <a:cxn ang="0">
                    <a:pos x="238" y="162"/>
                  </a:cxn>
                  <a:cxn ang="0">
                    <a:pos x="274" y="210"/>
                  </a:cxn>
                  <a:cxn ang="0">
                    <a:pos x="299" y="257"/>
                  </a:cxn>
                  <a:cxn ang="0">
                    <a:pos x="317" y="311"/>
                  </a:cxn>
                  <a:cxn ang="0">
                    <a:pos x="323" y="365"/>
                  </a:cxn>
                  <a:cxn ang="0">
                    <a:pos x="317" y="419"/>
                  </a:cxn>
                  <a:cxn ang="0">
                    <a:pos x="299" y="467"/>
                  </a:cxn>
                  <a:cxn ang="0">
                    <a:pos x="274" y="515"/>
                  </a:cxn>
                  <a:cxn ang="0">
                    <a:pos x="238" y="563"/>
                  </a:cxn>
                  <a:cxn ang="0">
                    <a:pos x="268" y="563"/>
                  </a:cxn>
                  <a:cxn ang="0">
                    <a:pos x="311" y="515"/>
                  </a:cxn>
                  <a:cxn ang="0">
                    <a:pos x="335" y="467"/>
                  </a:cxn>
                  <a:cxn ang="0">
                    <a:pos x="353" y="419"/>
                  </a:cxn>
                  <a:cxn ang="0">
                    <a:pos x="360" y="365"/>
                  </a:cxn>
                  <a:cxn ang="0">
                    <a:pos x="360" y="36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22" name="Freeform 32"/>
              <p:cNvSpPr/>
              <p:nvPr/>
            </p:nvSpPr>
            <p:spPr bwMode="hidden">
              <a:xfrm>
                <a:off x="2318" y="3631"/>
                <a:ext cx="1078" cy="425"/>
              </a:xfrm>
              <a:custGeom>
                <a:avLst/>
                <a:gdLst/>
                <a:ahLst/>
                <a:cxnLst>
                  <a:cxn ang="0">
                    <a:pos x="1053" y="425"/>
                  </a:cxn>
                  <a:cxn ang="0">
                    <a:pos x="1078" y="419"/>
                  </a:cxn>
                  <a:cxn ang="0">
                    <a:pos x="1066" y="377"/>
                  </a:cxn>
                  <a:cxn ang="0">
                    <a:pos x="1047" y="336"/>
                  </a:cxn>
                  <a:cxn ang="0">
                    <a:pos x="986" y="252"/>
                  </a:cxn>
                  <a:cxn ang="0">
                    <a:pos x="907" y="180"/>
                  </a:cxn>
                  <a:cxn ang="0">
                    <a:pos x="810" y="120"/>
                  </a:cxn>
                  <a:cxn ang="0">
                    <a:pos x="694" y="72"/>
                  </a:cxn>
                  <a:cxn ang="0">
                    <a:pos x="560" y="30"/>
                  </a:cxn>
                  <a:cxn ang="0">
                    <a:pos x="420" y="6"/>
                  </a:cxn>
                  <a:cxn ang="0">
                    <a:pos x="268" y="0"/>
                  </a:cxn>
                  <a:cxn ang="0">
                    <a:pos x="134" y="6"/>
                  </a:cxn>
                  <a:cxn ang="0">
                    <a:pos x="0" y="24"/>
                  </a:cxn>
                  <a:cxn ang="0">
                    <a:pos x="12" y="36"/>
                  </a:cxn>
                  <a:cxn ang="0">
                    <a:pos x="134" y="18"/>
                  </a:cxn>
                  <a:cxn ang="0">
                    <a:pos x="268" y="12"/>
                  </a:cxn>
                  <a:cxn ang="0">
                    <a:pos x="420" y="18"/>
                  </a:cxn>
                  <a:cxn ang="0">
                    <a:pos x="554" y="42"/>
                  </a:cxn>
                  <a:cxn ang="0">
                    <a:pos x="682" y="84"/>
                  </a:cxn>
                  <a:cxn ang="0">
                    <a:pos x="798" y="132"/>
                  </a:cxn>
                  <a:cxn ang="0">
                    <a:pos x="895" y="192"/>
                  </a:cxn>
                  <a:cxn ang="0">
                    <a:pos x="968" y="264"/>
                  </a:cxn>
                  <a:cxn ang="0">
                    <a:pos x="999" y="300"/>
                  </a:cxn>
                  <a:cxn ang="0">
                    <a:pos x="1023" y="342"/>
                  </a:cxn>
                  <a:cxn ang="0">
                    <a:pos x="1041" y="383"/>
                  </a:cxn>
                  <a:cxn ang="0">
                    <a:pos x="1053" y="425"/>
                  </a:cxn>
                  <a:cxn ang="0">
                    <a:pos x="1053" y="425"/>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23" name="Freeform 33"/>
              <p:cNvSpPr/>
              <p:nvPr/>
            </p:nvSpPr>
            <p:spPr bwMode="hidden">
              <a:xfrm>
                <a:off x="3304" y="4080"/>
                <a:ext cx="98" cy="234"/>
              </a:xfrm>
              <a:custGeom>
                <a:avLst/>
                <a:gdLst/>
                <a:ahLst/>
                <a:cxnLst>
                  <a:cxn ang="0">
                    <a:pos x="0" y="234"/>
                  </a:cxn>
                  <a:cxn ang="0">
                    <a:pos x="25" y="234"/>
                  </a:cxn>
                  <a:cxn ang="0">
                    <a:pos x="55" y="186"/>
                  </a:cxn>
                  <a:cxn ang="0">
                    <a:pos x="80" y="138"/>
                  </a:cxn>
                  <a:cxn ang="0">
                    <a:pos x="92" y="90"/>
                  </a:cxn>
                  <a:cxn ang="0">
                    <a:pos x="98" y="36"/>
                  </a:cxn>
                  <a:cxn ang="0">
                    <a:pos x="98" y="0"/>
                  </a:cxn>
                  <a:cxn ang="0">
                    <a:pos x="74" y="0"/>
                  </a:cxn>
                  <a:cxn ang="0">
                    <a:pos x="74" y="36"/>
                  </a:cxn>
                  <a:cxn ang="0">
                    <a:pos x="67" y="90"/>
                  </a:cxn>
                  <a:cxn ang="0">
                    <a:pos x="55" y="138"/>
                  </a:cxn>
                  <a:cxn ang="0">
                    <a:pos x="31" y="186"/>
                  </a:cxn>
                  <a:cxn ang="0">
                    <a:pos x="0" y="234"/>
                  </a:cxn>
                  <a:cxn ang="0">
                    <a:pos x="0" y="234"/>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107" name="Freeform 34"/>
              <p:cNvSpPr/>
              <p:nvPr/>
            </p:nvSpPr>
            <p:spPr>
              <a:xfrm>
                <a:off x="1776" y="3673"/>
                <a:ext cx="481" cy="641"/>
              </a:xfrm>
              <a:custGeom>
                <a:avLst/>
                <a:gdLst/>
                <a:ahLst/>
                <a:cxnLst>
                  <a:cxn ang="0">
                    <a:pos x="18" y="443"/>
                  </a:cxn>
                  <a:cxn ang="0">
                    <a:pos x="24" y="371"/>
                  </a:cxn>
                  <a:cxn ang="0">
                    <a:pos x="55" y="305"/>
                  </a:cxn>
                  <a:cxn ang="0">
                    <a:pos x="91" y="246"/>
                  </a:cxn>
                  <a:cxn ang="0">
                    <a:pos x="146" y="186"/>
                  </a:cxn>
                  <a:cxn ang="0">
                    <a:pos x="213" y="132"/>
                  </a:cxn>
                  <a:cxn ang="0">
                    <a:pos x="292" y="84"/>
                  </a:cxn>
                  <a:cxn ang="0">
                    <a:pos x="384" y="48"/>
                  </a:cxn>
                  <a:cxn ang="0">
                    <a:pos x="481" y="12"/>
                  </a:cxn>
                  <a:cxn ang="0">
                    <a:pos x="457" y="0"/>
                  </a:cxn>
                  <a:cxn ang="0">
                    <a:pos x="359" y="36"/>
                  </a:cxn>
                  <a:cxn ang="0">
                    <a:pos x="274" y="78"/>
                  </a:cxn>
                  <a:cxn ang="0">
                    <a:pos x="195" y="126"/>
                  </a:cxn>
                  <a:cxn ang="0">
                    <a:pos x="128" y="180"/>
                  </a:cxn>
                  <a:cxn ang="0">
                    <a:pos x="73" y="240"/>
                  </a:cxn>
                  <a:cxn ang="0">
                    <a:pos x="37" y="305"/>
                  </a:cxn>
                  <a:cxn ang="0">
                    <a:pos x="6" y="371"/>
                  </a:cxn>
                  <a:cxn ang="0">
                    <a:pos x="0" y="443"/>
                  </a:cxn>
                  <a:cxn ang="0">
                    <a:pos x="6" y="497"/>
                  </a:cxn>
                  <a:cxn ang="0">
                    <a:pos x="18" y="545"/>
                  </a:cxn>
                  <a:cxn ang="0">
                    <a:pos x="43" y="593"/>
                  </a:cxn>
                  <a:cxn ang="0">
                    <a:pos x="73" y="641"/>
                  </a:cxn>
                  <a:cxn ang="0">
                    <a:pos x="97" y="641"/>
                  </a:cxn>
                  <a:cxn ang="0">
                    <a:pos x="67" y="593"/>
                  </a:cxn>
                  <a:cxn ang="0">
                    <a:pos x="43" y="545"/>
                  </a:cxn>
                  <a:cxn ang="0">
                    <a:pos x="24" y="497"/>
                  </a:cxn>
                  <a:cxn ang="0">
                    <a:pos x="18" y="443"/>
                  </a:cxn>
                  <a:cxn ang="0">
                    <a:pos x="18" y="443"/>
                  </a:cxn>
                </a:cxnLst>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close/>
                  </a:path>
                </a:pathLst>
              </a:custGeom>
              <a:solidFill>
                <a:schemeClr val="accent2">
                  <a:alpha val="100000"/>
                </a:schemeClr>
              </a:solidFill>
              <a:ln w="9525">
                <a:noFill/>
              </a:ln>
            </p:spPr>
            <p:txBody>
              <a:bodyPr/>
              <a:p>
                <a:endParaRPr lang="zh-CN" altLang="en-US"/>
              </a:p>
            </p:txBody>
          </p:sp>
        </p:grpSp>
        <p:grpSp>
          <p:nvGrpSpPr>
            <p:cNvPr id="2059" name="Group 35"/>
            <p:cNvGrpSpPr/>
            <p:nvPr userDrawn="1"/>
          </p:nvGrpSpPr>
          <p:grpSpPr>
            <a:xfrm>
              <a:off x="4128" y="3360"/>
              <a:ext cx="1351" cy="821"/>
              <a:chOff x="4128" y="3360"/>
              <a:chExt cx="1351" cy="821"/>
            </a:xfrm>
          </p:grpSpPr>
          <p:sp>
            <p:nvSpPr>
              <p:cNvPr id="90" name="Freeform 36"/>
              <p:cNvSpPr>
                <a:spLocks noEditPoints="1"/>
              </p:cNvSpPr>
              <p:nvPr/>
            </p:nvSpPr>
            <p:spPr bwMode="hidden">
              <a:xfrm>
                <a:off x="4200" y="3402"/>
                <a:ext cx="1201" cy="731"/>
              </a:xfrm>
              <a:custGeom>
                <a:avLst/>
                <a:gdLst/>
                <a:ahLst/>
                <a:cxnLst>
                  <a:cxn ang="0">
                    <a:pos x="484" y="6"/>
                  </a:cxn>
                  <a:cxn ang="0">
                    <a:pos x="263" y="60"/>
                  </a:cxn>
                  <a:cxn ang="0">
                    <a:pos x="101" y="162"/>
                  </a:cxn>
                  <a:cxn ang="0">
                    <a:pos x="12" y="294"/>
                  </a:cxn>
                  <a:cxn ang="0">
                    <a:pos x="0" y="366"/>
                  </a:cxn>
                  <a:cxn ang="0">
                    <a:pos x="12" y="437"/>
                  </a:cxn>
                  <a:cxn ang="0">
                    <a:pos x="101" y="569"/>
                  </a:cxn>
                  <a:cxn ang="0">
                    <a:pos x="263" y="671"/>
                  </a:cxn>
                  <a:cxn ang="0">
                    <a:pos x="484" y="725"/>
                  </a:cxn>
                  <a:cxn ang="0">
                    <a:pos x="723" y="725"/>
                  </a:cxn>
                  <a:cxn ang="0">
                    <a:pos x="938" y="671"/>
                  </a:cxn>
                  <a:cxn ang="0">
                    <a:pos x="1100" y="569"/>
                  </a:cxn>
                  <a:cxn ang="0">
                    <a:pos x="1189" y="437"/>
                  </a:cxn>
                  <a:cxn ang="0">
                    <a:pos x="1201" y="366"/>
                  </a:cxn>
                  <a:cxn ang="0">
                    <a:pos x="1189" y="294"/>
                  </a:cxn>
                  <a:cxn ang="0">
                    <a:pos x="1100" y="162"/>
                  </a:cxn>
                  <a:cxn ang="0">
                    <a:pos x="938" y="60"/>
                  </a:cxn>
                  <a:cxn ang="0">
                    <a:pos x="723" y="6"/>
                  </a:cxn>
                  <a:cxn ang="0">
                    <a:pos x="604" y="0"/>
                  </a:cxn>
                  <a:cxn ang="0">
                    <a:pos x="490" y="701"/>
                  </a:cxn>
                  <a:cxn ang="0">
                    <a:pos x="287" y="647"/>
                  </a:cxn>
                  <a:cxn ang="0">
                    <a:pos x="131" y="557"/>
                  </a:cxn>
                  <a:cxn ang="0">
                    <a:pos x="48" y="437"/>
                  </a:cxn>
                  <a:cxn ang="0">
                    <a:pos x="36" y="366"/>
                  </a:cxn>
                  <a:cxn ang="0">
                    <a:pos x="48" y="300"/>
                  </a:cxn>
                  <a:cxn ang="0">
                    <a:pos x="131" y="174"/>
                  </a:cxn>
                  <a:cxn ang="0">
                    <a:pos x="287" y="84"/>
                  </a:cxn>
                  <a:cxn ang="0">
                    <a:pos x="490" y="30"/>
                  </a:cxn>
                  <a:cxn ang="0">
                    <a:pos x="717" y="30"/>
                  </a:cxn>
                  <a:cxn ang="0">
                    <a:pos x="920" y="84"/>
                  </a:cxn>
                  <a:cxn ang="0">
                    <a:pos x="1070" y="174"/>
                  </a:cxn>
                  <a:cxn ang="0">
                    <a:pos x="1153" y="300"/>
                  </a:cxn>
                  <a:cxn ang="0">
                    <a:pos x="1153" y="437"/>
                  </a:cxn>
                  <a:cxn ang="0">
                    <a:pos x="1070" y="557"/>
                  </a:cxn>
                  <a:cxn ang="0">
                    <a:pos x="920" y="647"/>
                  </a:cxn>
                  <a:cxn ang="0">
                    <a:pos x="717" y="701"/>
                  </a:cxn>
                  <a:cxn ang="0">
                    <a:pos x="604" y="707"/>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1" name="Freeform 37"/>
              <p:cNvSpPr/>
              <p:nvPr/>
            </p:nvSpPr>
            <p:spPr bwMode="hidden">
              <a:xfrm>
                <a:off x="4128" y="3366"/>
                <a:ext cx="544" cy="737"/>
              </a:xfrm>
              <a:custGeom>
                <a:avLst/>
                <a:gdLst/>
                <a:ahLst/>
                <a:cxnLst>
                  <a:cxn ang="0">
                    <a:pos x="24" y="402"/>
                  </a:cxn>
                  <a:cxn ang="0">
                    <a:pos x="36" y="330"/>
                  </a:cxn>
                  <a:cxn ang="0">
                    <a:pos x="66" y="264"/>
                  </a:cxn>
                  <a:cxn ang="0">
                    <a:pos x="108" y="204"/>
                  </a:cxn>
                  <a:cxn ang="0">
                    <a:pos x="173" y="150"/>
                  </a:cxn>
                  <a:cxn ang="0">
                    <a:pos x="251" y="102"/>
                  </a:cxn>
                  <a:cxn ang="0">
                    <a:pos x="335" y="60"/>
                  </a:cxn>
                  <a:cxn ang="0">
                    <a:pos x="436" y="30"/>
                  </a:cxn>
                  <a:cxn ang="0">
                    <a:pos x="544" y="12"/>
                  </a:cxn>
                  <a:cxn ang="0">
                    <a:pos x="544" y="0"/>
                  </a:cxn>
                  <a:cxn ang="0">
                    <a:pos x="430" y="18"/>
                  </a:cxn>
                  <a:cxn ang="0">
                    <a:pos x="329" y="48"/>
                  </a:cxn>
                  <a:cxn ang="0">
                    <a:pos x="233" y="90"/>
                  </a:cxn>
                  <a:cxn ang="0">
                    <a:pos x="155" y="138"/>
                  </a:cxn>
                  <a:cxn ang="0">
                    <a:pos x="90" y="198"/>
                  </a:cxn>
                  <a:cxn ang="0">
                    <a:pos x="42" y="258"/>
                  </a:cxn>
                  <a:cxn ang="0">
                    <a:pos x="12" y="330"/>
                  </a:cxn>
                  <a:cxn ang="0">
                    <a:pos x="0" y="402"/>
                  </a:cxn>
                  <a:cxn ang="0">
                    <a:pos x="6" y="455"/>
                  </a:cxn>
                  <a:cxn ang="0">
                    <a:pos x="18" y="503"/>
                  </a:cxn>
                  <a:cxn ang="0">
                    <a:pos x="42" y="545"/>
                  </a:cxn>
                  <a:cxn ang="0">
                    <a:pos x="78" y="593"/>
                  </a:cxn>
                  <a:cxn ang="0">
                    <a:pos x="114" y="635"/>
                  </a:cxn>
                  <a:cxn ang="0">
                    <a:pos x="161" y="671"/>
                  </a:cxn>
                  <a:cxn ang="0">
                    <a:pos x="221" y="707"/>
                  </a:cxn>
                  <a:cxn ang="0">
                    <a:pos x="281" y="737"/>
                  </a:cxn>
                  <a:cxn ang="0">
                    <a:pos x="323" y="737"/>
                  </a:cxn>
                  <a:cxn ang="0">
                    <a:pos x="257" y="707"/>
                  </a:cxn>
                  <a:cxn ang="0">
                    <a:pos x="203" y="671"/>
                  </a:cxn>
                  <a:cxn ang="0">
                    <a:pos x="149" y="635"/>
                  </a:cxn>
                  <a:cxn ang="0">
                    <a:pos x="108" y="593"/>
                  </a:cxn>
                  <a:cxn ang="0">
                    <a:pos x="72" y="551"/>
                  </a:cxn>
                  <a:cxn ang="0">
                    <a:pos x="48" y="503"/>
                  </a:cxn>
                  <a:cxn ang="0">
                    <a:pos x="30" y="455"/>
                  </a:cxn>
                  <a:cxn ang="0">
                    <a:pos x="24" y="402"/>
                  </a:cxn>
                  <a:cxn ang="0">
                    <a:pos x="24" y="402"/>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2" name="Freeform 38"/>
              <p:cNvSpPr/>
              <p:nvPr/>
            </p:nvSpPr>
            <p:spPr bwMode="hidden">
              <a:xfrm>
                <a:off x="4792" y="3360"/>
                <a:ext cx="609" cy="252"/>
              </a:xfrm>
              <a:custGeom>
                <a:avLst/>
                <a:gdLst/>
                <a:ahLst/>
                <a:cxnLst>
                  <a:cxn ang="0">
                    <a:pos x="12" y="12"/>
                  </a:cxn>
                  <a:cxn ang="0">
                    <a:pos x="113" y="18"/>
                  </a:cxn>
                  <a:cxn ang="0">
                    <a:pos x="203" y="30"/>
                  </a:cxn>
                  <a:cxn ang="0">
                    <a:pos x="292" y="48"/>
                  </a:cxn>
                  <a:cxn ang="0">
                    <a:pos x="376" y="78"/>
                  </a:cxn>
                  <a:cxn ang="0">
                    <a:pos x="448" y="114"/>
                  </a:cxn>
                  <a:cxn ang="0">
                    <a:pos x="514" y="156"/>
                  </a:cxn>
                  <a:cxn ang="0">
                    <a:pos x="567" y="198"/>
                  </a:cxn>
                  <a:cxn ang="0">
                    <a:pos x="609" y="252"/>
                  </a:cxn>
                  <a:cxn ang="0">
                    <a:pos x="609" y="216"/>
                  </a:cxn>
                  <a:cxn ang="0">
                    <a:pos x="561" y="168"/>
                  </a:cxn>
                  <a:cxn ang="0">
                    <a:pos x="502" y="126"/>
                  </a:cxn>
                  <a:cxn ang="0">
                    <a:pos x="436" y="90"/>
                  </a:cxn>
                  <a:cxn ang="0">
                    <a:pos x="364" y="60"/>
                  </a:cxn>
                  <a:cxn ang="0">
                    <a:pos x="286" y="36"/>
                  </a:cxn>
                  <a:cxn ang="0">
                    <a:pos x="197" y="18"/>
                  </a:cxn>
                  <a:cxn ang="0">
                    <a:pos x="107" y="6"/>
                  </a:cxn>
                  <a:cxn ang="0">
                    <a:pos x="12" y="0"/>
                  </a:cxn>
                  <a:cxn ang="0">
                    <a:pos x="6" y="0"/>
                  </a:cxn>
                  <a:cxn ang="0">
                    <a:pos x="0" y="0"/>
                  </a:cxn>
                  <a:cxn ang="0">
                    <a:pos x="0" y="12"/>
                  </a:cxn>
                  <a:cxn ang="0">
                    <a:pos x="6" y="12"/>
                  </a:cxn>
                  <a:cxn ang="0">
                    <a:pos x="12" y="12"/>
                  </a:cxn>
                  <a:cxn ang="0">
                    <a:pos x="12" y="12"/>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3" name="Freeform 39"/>
              <p:cNvSpPr/>
              <p:nvPr/>
            </p:nvSpPr>
            <p:spPr bwMode="hidden">
              <a:xfrm>
                <a:off x="5246" y="4007"/>
                <a:ext cx="72" cy="54"/>
              </a:xfrm>
              <a:custGeom>
                <a:avLst/>
                <a:gdLst/>
                <a:ahLst/>
                <a:cxnLst>
                  <a:cxn ang="0">
                    <a:pos x="72" y="0"/>
                  </a:cxn>
                  <a:cxn ang="0">
                    <a:pos x="36" y="30"/>
                  </a:cxn>
                  <a:cxn ang="0">
                    <a:pos x="0" y="54"/>
                  </a:cxn>
                  <a:cxn ang="0">
                    <a:pos x="36" y="54"/>
                  </a:cxn>
                  <a:cxn ang="0">
                    <a:pos x="54" y="42"/>
                  </a:cxn>
                  <a:cxn ang="0">
                    <a:pos x="72" y="24"/>
                  </a:cxn>
                  <a:cxn ang="0">
                    <a:pos x="72" y="24"/>
                  </a:cxn>
                  <a:cxn ang="0">
                    <a:pos x="72" y="0"/>
                  </a:cxn>
                  <a:cxn ang="0">
                    <a:pos x="72" y="0"/>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4" name="Freeform 40"/>
              <p:cNvSpPr/>
              <p:nvPr/>
            </p:nvSpPr>
            <p:spPr bwMode="hidden">
              <a:xfrm>
                <a:off x="4505" y="4073"/>
                <a:ext cx="705" cy="108"/>
              </a:xfrm>
              <a:custGeom>
                <a:avLst/>
                <a:gdLst/>
                <a:ahLst/>
                <a:cxnLst>
                  <a:cxn ang="0">
                    <a:pos x="299" y="90"/>
                  </a:cxn>
                  <a:cxn ang="0">
                    <a:pos x="221" y="90"/>
                  </a:cxn>
                  <a:cxn ang="0">
                    <a:pos x="143" y="78"/>
                  </a:cxn>
                  <a:cxn ang="0">
                    <a:pos x="0" y="48"/>
                  </a:cxn>
                  <a:cxn ang="0">
                    <a:pos x="0" y="66"/>
                  </a:cxn>
                  <a:cxn ang="0">
                    <a:pos x="143" y="96"/>
                  </a:cxn>
                  <a:cxn ang="0">
                    <a:pos x="221" y="108"/>
                  </a:cxn>
                  <a:cxn ang="0">
                    <a:pos x="299" y="108"/>
                  </a:cxn>
                  <a:cxn ang="0">
                    <a:pos x="412" y="102"/>
                  </a:cxn>
                  <a:cxn ang="0">
                    <a:pos x="520" y="84"/>
                  </a:cxn>
                  <a:cxn ang="0">
                    <a:pos x="615" y="60"/>
                  </a:cxn>
                  <a:cxn ang="0">
                    <a:pos x="705" y="24"/>
                  </a:cxn>
                  <a:cxn ang="0">
                    <a:pos x="705" y="0"/>
                  </a:cxn>
                  <a:cxn ang="0">
                    <a:pos x="615" y="42"/>
                  </a:cxn>
                  <a:cxn ang="0">
                    <a:pos x="520" y="66"/>
                  </a:cxn>
                  <a:cxn ang="0">
                    <a:pos x="412" y="84"/>
                  </a:cxn>
                  <a:cxn ang="0">
                    <a:pos x="299" y="90"/>
                  </a:cxn>
                  <a:cxn ang="0">
                    <a:pos x="299" y="90"/>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5" name="Freeform 41"/>
              <p:cNvSpPr/>
              <p:nvPr/>
            </p:nvSpPr>
            <p:spPr bwMode="hidden">
              <a:xfrm>
                <a:off x="5336" y="3654"/>
                <a:ext cx="143" cy="341"/>
              </a:xfrm>
              <a:custGeom>
                <a:avLst/>
                <a:gdLst/>
                <a:ahLst/>
                <a:cxnLst>
                  <a:cxn ang="0">
                    <a:pos x="119" y="114"/>
                  </a:cxn>
                  <a:cxn ang="0">
                    <a:pos x="113" y="173"/>
                  </a:cxn>
                  <a:cxn ang="0">
                    <a:pos x="89" y="239"/>
                  </a:cxn>
                  <a:cxn ang="0">
                    <a:pos x="47" y="293"/>
                  </a:cxn>
                  <a:cxn ang="0">
                    <a:pos x="0" y="341"/>
                  </a:cxn>
                  <a:cxn ang="0">
                    <a:pos x="29" y="341"/>
                  </a:cxn>
                  <a:cxn ang="0">
                    <a:pos x="77" y="287"/>
                  </a:cxn>
                  <a:cxn ang="0">
                    <a:pos x="113" y="233"/>
                  </a:cxn>
                  <a:cxn ang="0">
                    <a:pos x="137" y="173"/>
                  </a:cxn>
                  <a:cxn ang="0">
                    <a:pos x="143" y="114"/>
                  </a:cxn>
                  <a:cxn ang="0">
                    <a:pos x="137" y="60"/>
                  </a:cxn>
                  <a:cxn ang="0">
                    <a:pos x="119" y="0"/>
                  </a:cxn>
                  <a:cxn ang="0">
                    <a:pos x="89" y="0"/>
                  </a:cxn>
                  <a:cxn ang="0">
                    <a:pos x="113" y="60"/>
                  </a:cxn>
                  <a:cxn ang="0">
                    <a:pos x="119" y="114"/>
                  </a:cxn>
                  <a:cxn ang="0">
                    <a:pos x="119" y="114"/>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6" name="Freeform 42"/>
              <p:cNvSpPr/>
              <p:nvPr/>
            </p:nvSpPr>
            <p:spPr bwMode="hidden">
              <a:xfrm>
                <a:off x="5061" y="3624"/>
                <a:ext cx="83" cy="90"/>
              </a:xfrm>
              <a:custGeom>
                <a:avLst/>
                <a:gdLst/>
                <a:ahLst/>
                <a:cxnLst>
                  <a:cxn ang="0">
                    <a:pos x="59" y="90"/>
                  </a:cxn>
                  <a:cxn ang="0">
                    <a:pos x="83" y="84"/>
                  </a:cxn>
                  <a:cxn ang="0">
                    <a:pos x="71" y="60"/>
                  </a:cxn>
                  <a:cxn ang="0">
                    <a:pos x="53" y="42"/>
                  </a:cxn>
                  <a:cxn ang="0">
                    <a:pos x="6" y="0"/>
                  </a:cxn>
                  <a:cxn ang="0">
                    <a:pos x="0" y="18"/>
                  </a:cxn>
                  <a:cxn ang="0">
                    <a:pos x="35" y="48"/>
                  </a:cxn>
                  <a:cxn ang="0">
                    <a:pos x="59" y="90"/>
                  </a:cxn>
                  <a:cxn ang="0">
                    <a:pos x="59" y="90"/>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080" name="Freeform 43"/>
              <p:cNvSpPr/>
              <p:nvPr/>
            </p:nvSpPr>
            <p:spPr>
              <a:xfrm>
                <a:off x="4445" y="3552"/>
                <a:ext cx="717" cy="431"/>
              </a:xfrm>
              <a:custGeom>
                <a:avLst/>
                <a:gdLst/>
                <a:ahLst/>
                <a:cxnLst>
                  <a:cxn ang="0">
                    <a:pos x="693" y="216"/>
                  </a:cxn>
                  <a:cxn ang="0">
                    <a:pos x="687" y="257"/>
                  </a:cxn>
                  <a:cxn ang="0">
                    <a:pos x="669" y="293"/>
                  </a:cxn>
                  <a:cxn ang="0">
                    <a:pos x="633" y="329"/>
                  </a:cxn>
                  <a:cxn ang="0">
                    <a:pos x="598" y="359"/>
                  </a:cxn>
                  <a:cxn ang="0">
                    <a:pos x="544" y="383"/>
                  </a:cxn>
                  <a:cxn ang="0">
                    <a:pos x="490" y="401"/>
                  </a:cxn>
                  <a:cxn ang="0">
                    <a:pos x="424" y="413"/>
                  </a:cxn>
                  <a:cxn ang="0">
                    <a:pos x="359" y="419"/>
                  </a:cxn>
                  <a:cxn ang="0">
                    <a:pos x="293" y="413"/>
                  </a:cxn>
                  <a:cxn ang="0">
                    <a:pos x="227" y="401"/>
                  </a:cxn>
                  <a:cxn ang="0">
                    <a:pos x="173" y="383"/>
                  </a:cxn>
                  <a:cxn ang="0">
                    <a:pos x="119" y="359"/>
                  </a:cxn>
                  <a:cxn ang="0">
                    <a:pos x="84" y="329"/>
                  </a:cxn>
                  <a:cxn ang="0">
                    <a:pos x="48" y="293"/>
                  </a:cxn>
                  <a:cxn ang="0">
                    <a:pos x="30" y="257"/>
                  </a:cxn>
                  <a:cxn ang="0">
                    <a:pos x="24" y="216"/>
                  </a:cxn>
                  <a:cxn ang="0">
                    <a:pos x="30" y="174"/>
                  </a:cxn>
                  <a:cxn ang="0">
                    <a:pos x="48" y="138"/>
                  </a:cxn>
                  <a:cxn ang="0">
                    <a:pos x="84" y="102"/>
                  </a:cxn>
                  <a:cxn ang="0">
                    <a:pos x="119" y="72"/>
                  </a:cxn>
                  <a:cxn ang="0">
                    <a:pos x="173" y="48"/>
                  </a:cxn>
                  <a:cxn ang="0">
                    <a:pos x="227" y="30"/>
                  </a:cxn>
                  <a:cxn ang="0">
                    <a:pos x="293" y="18"/>
                  </a:cxn>
                  <a:cxn ang="0">
                    <a:pos x="359" y="12"/>
                  </a:cxn>
                  <a:cxn ang="0">
                    <a:pos x="418" y="18"/>
                  </a:cxn>
                  <a:cxn ang="0">
                    <a:pos x="478" y="30"/>
                  </a:cxn>
                  <a:cxn ang="0">
                    <a:pos x="532" y="48"/>
                  </a:cxn>
                  <a:cxn ang="0">
                    <a:pos x="580" y="66"/>
                  </a:cxn>
                  <a:cxn ang="0">
                    <a:pos x="586" y="48"/>
                  </a:cxn>
                  <a:cxn ang="0">
                    <a:pos x="478" y="12"/>
                  </a:cxn>
                  <a:cxn ang="0">
                    <a:pos x="418" y="6"/>
                  </a:cxn>
                  <a:cxn ang="0">
                    <a:pos x="359" y="0"/>
                  </a:cxn>
                  <a:cxn ang="0">
                    <a:pos x="287" y="6"/>
                  </a:cxn>
                  <a:cxn ang="0">
                    <a:pos x="221" y="18"/>
                  </a:cxn>
                  <a:cxn ang="0">
                    <a:pos x="161" y="36"/>
                  </a:cxn>
                  <a:cxn ang="0">
                    <a:pos x="107" y="66"/>
                  </a:cxn>
                  <a:cxn ang="0">
                    <a:pos x="60" y="96"/>
                  </a:cxn>
                  <a:cxn ang="0">
                    <a:pos x="30" y="132"/>
                  </a:cxn>
                  <a:cxn ang="0">
                    <a:pos x="6" y="174"/>
                  </a:cxn>
                  <a:cxn ang="0">
                    <a:pos x="0" y="216"/>
                  </a:cxn>
                  <a:cxn ang="0">
                    <a:pos x="6" y="257"/>
                  </a:cxn>
                  <a:cxn ang="0">
                    <a:pos x="30" y="299"/>
                  </a:cxn>
                  <a:cxn ang="0">
                    <a:pos x="60" y="335"/>
                  </a:cxn>
                  <a:cxn ang="0">
                    <a:pos x="107" y="371"/>
                  </a:cxn>
                  <a:cxn ang="0">
                    <a:pos x="161" y="395"/>
                  </a:cxn>
                  <a:cxn ang="0">
                    <a:pos x="221" y="413"/>
                  </a:cxn>
                  <a:cxn ang="0">
                    <a:pos x="287" y="425"/>
                  </a:cxn>
                  <a:cxn ang="0">
                    <a:pos x="359" y="431"/>
                  </a:cxn>
                  <a:cxn ang="0">
                    <a:pos x="430" y="425"/>
                  </a:cxn>
                  <a:cxn ang="0">
                    <a:pos x="496" y="413"/>
                  </a:cxn>
                  <a:cxn ang="0">
                    <a:pos x="562" y="395"/>
                  </a:cxn>
                  <a:cxn ang="0">
                    <a:pos x="610" y="371"/>
                  </a:cxn>
                  <a:cxn ang="0">
                    <a:pos x="657" y="335"/>
                  </a:cxn>
                  <a:cxn ang="0">
                    <a:pos x="687" y="299"/>
                  </a:cxn>
                  <a:cxn ang="0">
                    <a:pos x="711" y="257"/>
                  </a:cxn>
                  <a:cxn ang="0">
                    <a:pos x="717" y="216"/>
                  </a:cxn>
                  <a:cxn ang="0">
                    <a:pos x="717" y="204"/>
                  </a:cxn>
                  <a:cxn ang="0">
                    <a:pos x="711" y="192"/>
                  </a:cxn>
                  <a:cxn ang="0">
                    <a:pos x="687" y="198"/>
                  </a:cxn>
                  <a:cxn ang="0">
                    <a:pos x="693" y="210"/>
                  </a:cxn>
                  <a:cxn ang="0">
                    <a:pos x="693" y="216"/>
                  </a:cxn>
                  <a:cxn ang="0">
                    <a:pos x="693" y="216"/>
                  </a:cxn>
                </a:cxnLst>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close/>
                  </a:path>
                </a:pathLst>
              </a:custGeom>
              <a:solidFill>
                <a:schemeClr val="accent2">
                  <a:alpha val="100000"/>
                </a:schemeClr>
              </a:solidFill>
              <a:ln w="9525">
                <a:noFill/>
              </a:ln>
            </p:spPr>
            <p:txBody>
              <a:bodyPr/>
              <a:p>
                <a:endParaRPr lang="zh-CN" altLang="en-US"/>
              </a:p>
            </p:txBody>
          </p:sp>
          <p:sp>
            <p:nvSpPr>
              <p:cNvPr id="98" name="Freeform 44"/>
              <p:cNvSpPr/>
              <p:nvPr/>
            </p:nvSpPr>
            <p:spPr bwMode="hidden">
              <a:xfrm>
                <a:off x="4349" y="3510"/>
                <a:ext cx="909" cy="533"/>
              </a:xfrm>
              <a:custGeom>
                <a:avLst/>
                <a:gdLst/>
                <a:ahLst/>
                <a:cxnLst>
                  <a:cxn ang="0">
                    <a:pos x="616" y="0"/>
                  </a:cxn>
                  <a:cxn ang="0">
                    <a:pos x="616" y="18"/>
                  </a:cxn>
                  <a:cxn ang="0">
                    <a:pos x="724" y="60"/>
                  </a:cxn>
                  <a:cxn ang="0">
                    <a:pos x="765" y="84"/>
                  </a:cxn>
                  <a:cxn ang="0">
                    <a:pos x="807" y="114"/>
                  </a:cxn>
                  <a:cxn ang="0">
                    <a:pos x="837" y="144"/>
                  </a:cxn>
                  <a:cxn ang="0">
                    <a:pos x="861" y="180"/>
                  </a:cxn>
                  <a:cxn ang="0">
                    <a:pos x="873" y="216"/>
                  </a:cxn>
                  <a:cxn ang="0">
                    <a:pos x="879" y="258"/>
                  </a:cxn>
                  <a:cxn ang="0">
                    <a:pos x="873" y="311"/>
                  </a:cxn>
                  <a:cxn ang="0">
                    <a:pos x="843" y="359"/>
                  </a:cxn>
                  <a:cxn ang="0">
                    <a:pos x="807" y="401"/>
                  </a:cxn>
                  <a:cxn ang="0">
                    <a:pos x="753" y="443"/>
                  </a:cxn>
                  <a:cxn ang="0">
                    <a:pos x="694" y="473"/>
                  </a:cxn>
                  <a:cxn ang="0">
                    <a:pos x="622" y="497"/>
                  </a:cxn>
                  <a:cxn ang="0">
                    <a:pos x="538" y="509"/>
                  </a:cxn>
                  <a:cxn ang="0">
                    <a:pos x="455" y="515"/>
                  </a:cxn>
                  <a:cxn ang="0">
                    <a:pos x="371" y="509"/>
                  </a:cxn>
                  <a:cxn ang="0">
                    <a:pos x="287" y="497"/>
                  </a:cxn>
                  <a:cxn ang="0">
                    <a:pos x="215" y="473"/>
                  </a:cxn>
                  <a:cxn ang="0">
                    <a:pos x="156" y="443"/>
                  </a:cxn>
                  <a:cxn ang="0">
                    <a:pos x="102" y="401"/>
                  </a:cxn>
                  <a:cxn ang="0">
                    <a:pos x="66" y="359"/>
                  </a:cxn>
                  <a:cxn ang="0">
                    <a:pos x="36" y="311"/>
                  </a:cxn>
                  <a:cxn ang="0">
                    <a:pos x="30" y="258"/>
                  </a:cxn>
                  <a:cxn ang="0">
                    <a:pos x="36" y="222"/>
                  </a:cxn>
                  <a:cxn ang="0">
                    <a:pos x="48" y="186"/>
                  </a:cxn>
                  <a:cxn ang="0">
                    <a:pos x="66" y="156"/>
                  </a:cxn>
                  <a:cxn ang="0">
                    <a:pos x="90" y="126"/>
                  </a:cxn>
                  <a:cxn ang="0">
                    <a:pos x="66" y="114"/>
                  </a:cxn>
                  <a:cxn ang="0">
                    <a:pos x="36" y="144"/>
                  </a:cxn>
                  <a:cxn ang="0">
                    <a:pos x="18" y="180"/>
                  </a:cxn>
                  <a:cxn ang="0">
                    <a:pos x="6" y="216"/>
                  </a:cxn>
                  <a:cxn ang="0">
                    <a:pos x="0" y="258"/>
                  </a:cxn>
                  <a:cxn ang="0">
                    <a:pos x="12" y="311"/>
                  </a:cxn>
                  <a:cxn ang="0">
                    <a:pos x="36" y="365"/>
                  </a:cxn>
                  <a:cxn ang="0">
                    <a:pos x="78" y="413"/>
                  </a:cxn>
                  <a:cxn ang="0">
                    <a:pos x="132" y="449"/>
                  </a:cxn>
                  <a:cxn ang="0">
                    <a:pos x="203" y="485"/>
                  </a:cxn>
                  <a:cxn ang="0">
                    <a:pos x="275" y="509"/>
                  </a:cxn>
                  <a:cxn ang="0">
                    <a:pos x="365" y="527"/>
                  </a:cxn>
                  <a:cxn ang="0">
                    <a:pos x="455" y="533"/>
                  </a:cxn>
                  <a:cxn ang="0">
                    <a:pos x="544" y="527"/>
                  </a:cxn>
                  <a:cxn ang="0">
                    <a:pos x="634" y="509"/>
                  </a:cxn>
                  <a:cxn ang="0">
                    <a:pos x="712" y="485"/>
                  </a:cxn>
                  <a:cxn ang="0">
                    <a:pos x="777" y="449"/>
                  </a:cxn>
                  <a:cxn ang="0">
                    <a:pos x="831" y="413"/>
                  </a:cxn>
                  <a:cxn ang="0">
                    <a:pos x="873" y="365"/>
                  </a:cxn>
                  <a:cxn ang="0">
                    <a:pos x="897" y="311"/>
                  </a:cxn>
                  <a:cxn ang="0">
                    <a:pos x="909" y="258"/>
                  </a:cxn>
                  <a:cxn ang="0">
                    <a:pos x="903" y="216"/>
                  </a:cxn>
                  <a:cxn ang="0">
                    <a:pos x="885" y="174"/>
                  </a:cxn>
                  <a:cxn ang="0">
                    <a:pos x="861" y="132"/>
                  </a:cxn>
                  <a:cxn ang="0">
                    <a:pos x="825" y="102"/>
                  </a:cxn>
                  <a:cxn ang="0">
                    <a:pos x="783" y="66"/>
                  </a:cxn>
                  <a:cxn ang="0">
                    <a:pos x="735" y="42"/>
                  </a:cxn>
                  <a:cxn ang="0">
                    <a:pos x="616" y="0"/>
                  </a:cxn>
                  <a:cxn ang="0">
                    <a:pos x="616" y="0"/>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9" name="Freeform 45"/>
              <p:cNvSpPr/>
              <p:nvPr/>
            </p:nvSpPr>
            <p:spPr bwMode="hidden">
              <a:xfrm>
                <a:off x="4564" y="3492"/>
                <a:ext cx="365" cy="66"/>
              </a:xfrm>
              <a:custGeom>
                <a:avLst/>
                <a:gdLst/>
                <a:ahLst/>
                <a:cxnLst>
                  <a:cxn ang="0">
                    <a:pos x="240" y="18"/>
                  </a:cxn>
                  <a:cxn ang="0">
                    <a:pos x="299" y="24"/>
                  </a:cxn>
                  <a:cxn ang="0">
                    <a:pos x="359" y="30"/>
                  </a:cxn>
                  <a:cxn ang="0">
                    <a:pos x="365" y="12"/>
                  </a:cxn>
                  <a:cxn ang="0">
                    <a:pos x="305" y="6"/>
                  </a:cxn>
                  <a:cxn ang="0">
                    <a:pos x="240" y="0"/>
                  </a:cxn>
                  <a:cxn ang="0">
                    <a:pos x="174" y="6"/>
                  </a:cxn>
                  <a:cxn ang="0">
                    <a:pos x="114" y="12"/>
                  </a:cxn>
                  <a:cxn ang="0">
                    <a:pos x="0" y="42"/>
                  </a:cxn>
                  <a:cxn ang="0">
                    <a:pos x="0" y="66"/>
                  </a:cxn>
                  <a:cxn ang="0">
                    <a:pos x="54" y="48"/>
                  </a:cxn>
                  <a:cxn ang="0">
                    <a:pos x="114" y="30"/>
                  </a:cxn>
                  <a:cxn ang="0">
                    <a:pos x="174" y="24"/>
                  </a:cxn>
                  <a:cxn ang="0">
                    <a:pos x="240" y="18"/>
                  </a:cxn>
                  <a:cxn ang="0">
                    <a:pos x="240" y="18"/>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0" name="Freeform 46"/>
              <p:cNvSpPr/>
              <p:nvPr/>
            </p:nvSpPr>
            <p:spPr bwMode="hidden">
              <a:xfrm>
                <a:off x="4463" y="3558"/>
                <a:ext cx="66" cy="48"/>
              </a:xfrm>
              <a:custGeom>
                <a:avLst/>
                <a:gdLst/>
                <a:ahLst/>
                <a:cxnLst>
                  <a:cxn ang="0">
                    <a:pos x="66" y="18"/>
                  </a:cxn>
                  <a:cxn ang="0">
                    <a:pos x="48" y="0"/>
                  </a:cxn>
                  <a:cxn ang="0">
                    <a:pos x="24" y="12"/>
                  </a:cxn>
                  <a:cxn ang="0">
                    <a:pos x="0" y="30"/>
                  </a:cxn>
                  <a:cxn ang="0">
                    <a:pos x="12" y="48"/>
                  </a:cxn>
                  <a:cxn ang="0">
                    <a:pos x="42" y="30"/>
                  </a:cxn>
                  <a:cxn ang="0">
                    <a:pos x="66" y="18"/>
                  </a:cxn>
                  <a:cxn ang="0">
                    <a:pos x="66" y="18"/>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1" name="Oval 47"/>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w="9525">
                <a:no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2" name="Oval 48"/>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w="9525">
                <a:no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3" name="Oval 49"/>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w="9525">
                <a:no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4" name="Oval 50"/>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w="9525">
                <a:no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5" name="Oval 51"/>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w="9525">
                <a:no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6" name="Oval 52"/>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w="9525">
                <a:no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2060" name="Group 53"/>
            <p:cNvGrpSpPr/>
            <p:nvPr userDrawn="1"/>
          </p:nvGrpSpPr>
          <p:grpSpPr>
            <a:xfrm>
              <a:off x="5280" y="3024"/>
              <a:ext cx="425" cy="258"/>
              <a:chOff x="5280" y="3024"/>
              <a:chExt cx="425" cy="258"/>
            </a:xfrm>
          </p:grpSpPr>
          <p:sp>
            <p:nvSpPr>
              <p:cNvPr id="2061" name="Freeform 54"/>
              <p:cNvSpPr/>
              <p:nvPr/>
            </p:nvSpPr>
            <p:spPr>
              <a:xfrm>
                <a:off x="5280" y="3186"/>
                <a:ext cx="383" cy="96"/>
              </a:xfrm>
              <a:custGeom>
                <a:avLst/>
                <a:gdLst/>
                <a:ahLst/>
                <a:cxnLst>
                  <a:cxn ang="0">
                    <a:pos x="228" y="96"/>
                  </a:cxn>
                  <a:cxn ang="0">
                    <a:pos x="143" y="90"/>
                  </a:cxn>
                  <a:cxn ang="0">
                    <a:pos x="83" y="66"/>
                  </a:cxn>
                  <a:cxn ang="0">
                    <a:pos x="35" y="36"/>
                  </a:cxn>
                  <a:cxn ang="0">
                    <a:pos x="6" y="0"/>
                  </a:cxn>
                  <a:cxn ang="0">
                    <a:pos x="0" y="6"/>
                  </a:cxn>
                  <a:cxn ang="0">
                    <a:pos x="29" y="42"/>
                  </a:cxn>
                  <a:cxn ang="0">
                    <a:pos x="77" y="72"/>
                  </a:cxn>
                  <a:cxn ang="0">
                    <a:pos x="137" y="90"/>
                  </a:cxn>
                  <a:cxn ang="0">
                    <a:pos x="228" y="96"/>
                  </a:cxn>
                  <a:cxn ang="0">
                    <a:pos x="282" y="90"/>
                  </a:cxn>
                  <a:cxn ang="0">
                    <a:pos x="330" y="84"/>
                  </a:cxn>
                  <a:cxn ang="0">
                    <a:pos x="371" y="66"/>
                  </a:cxn>
                  <a:cxn ang="0">
                    <a:pos x="401" y="42"/>
                  </a:cxn>
                  <a:cxn ang="0">
                    <a:pos x="395" y="42"/>
                  </a:cxn>
                  <a:cxn ang="0">
                    <a:pos x="365" y="66"/>
                  </a:cxn>
                  <a:cxn ang="0">
                    <a:pos x="324" y="78"/>
                  </a:cxn>
                  <a:cxn ang="0">
                    <a:pos x="282" y="90"/>
                  </a:cxn>
                  <a:cxn ang="0">
                    <a:pos x="228" y="96"/>
                  </a:cxn>
                  <a:cxn ang="0">
                    <a:pos x="228" y="96"/>
                  </a:cxn>
                </a:cxnLst>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close/>
                  </a:path>
                </a:pathLst>
              </a:custGeom>
              <a:gradFill rotWithShape="0">
                <a:gsLst>
                  <a:gs pos="0">
                    <a:schemeClr val="accent2">
                      <a:alpha val="100000"/>
                    </a:schemeClr>
                  </a:gs>
                  <a:gs pos="100000">
                    <a:schemeClr val="bg1">
                      <a:alpha val="100000"/>
                    </a:schemeClr>
                  </a:gs>
                </a:gsLst>
                <a:lin ang="5400000" scaled="1"/>
                <a:tileRect/>
              </a:gradFill>
              <a:ln w="9525">
                <a:noFill/>
              </a:ln>
            </p:spPr>
            <p:txBody>
              <a:bodyPr/>
              <a:p>
                <a:endParaRPr lang="zh-CN" altLang="en-US"/>
              </a:p>
            </p:txBody>
          </p:sp>
          <p:sp>
            <p:nvSpPr>
              <p:cNvPr id="2062" name="Freeform 55"/>
              <p:cNvSpPr/>
              <p:nvPr/>
            </p:nvSpPr>
            <p:spPr>
              <a:xfrm>
                <a:off x="5315" y="3024"/>
                <a:ext cx="258" cy="54"/>
              </a:xfrm>
              <a:custGeom>
                <a:avLst/>
                <a:gdLst/>
                <a:ahLst/>
                <a:cxnLst>
                  <a:cxn ang="0">
                    <a:pos x="174" y="0"/>
                  </a:cxn>
                  <a:cxn ang="0">
                    <a:pos x="216" y="6"/>
                  </a:cxn>
                  <a:cxn ang="0">
                    <a:pos x="258" y="12"/>
                  </a:cxn>
                  <a:cxn ang="0">
                    <a:pos x="252" y="6"/>
                  </a:cxn>
                  <a:cxn ang="0">
                    <a:pos x="216" y="0"/>
                  </a:cxn>
                  <a:cxn ang="0">
                    <a:pos x="174" y="0"/>
                  </a:cxn>
                  <a:cxn ang="0">
                    <a:pos x="120" y="6"/>
                  </a:cxn>
                  <a:cxn ang="0">
                    <a:pos x="78" y="12"/>
                  </a:cxn>
                  <a:cxn ang="0">
                    <a:pos x="36" y="30"/>
                  </a:cxn>
                  <a:cxn ang="0">
                    <a:pos x="0" y="48"/>
                  </a:cxn>
                  <a:cxn ang="0">
                    <a:pos x="6" y="54"/>
                  </a:cxn>
                  <a:cxn ang="0">
                    <a:pos x="36" y="36"/>
                  </a:cxn>
                  <a:cxn ang="0">
                    <a:pos x="78" y="18"/>
                  </a:cxn>
                  <a:cxn ang="0">
                    <a:pos x="120" y="6"/>
                  </a:cxn>
                  <a:cxn ang="0">
                    <a:pos x="174" y="0"/>
                  </a:cxn>
                  <a:cxn ang="0">
                    <a:pos x="174" y="0"/>
                  </a:cxn>
                </a:cxnLst>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close/>
                  </a:path>
                </a:pathLst>
              </a:custGeom>
              <a:gradFill rotWithShape="0">
                <a:gsLst>
                  <a:gs pos="0">
                    <a:schemeClr val="accent2">
                      <a:alpha val="100000"/>
                    </a:schemeClr>
                  </a:gs>
                  <a:gs pos="100000">
                    <a:schemeClr val="bg1">
                      <a:alpha val="100000"/>
                    </a:schemeClr>
                  </a:gs>
                </a:gsLst>
                <a:lin ang="5400000" scaled="1"/>
                <a:tileRect/>
              </a:gradFill>
              <a:ln w="9525">
                <a:noFill/>
              </a:ln>
            </p:spPr>
            <p:txBody>
              <a:bodyPr/>
              <a:p>
                <a:endParaRPr lang="zh-CN" altLang="en-US"/>
              </a:p>
            </p:txBody>
          </p:sp>
          <p:sp>
            <p:nvSpPr>
              <p:cNvPr id="2063" name="Freeform 56"/>
              <p:cNvSpPr/>
              <p:nvPr/>
            </p:nvSpPr>
            <p:spPr>
              <a:xfrm>
                <a:off x="5645" y="3066"/>
                <a:ext cx="60" cy="156"/>
              </a:xfrm>
              <a:custGeom>
                <a:avLst/>
                <a:gdLst/>
                <a:ahLst/>
                <a:cxnLst>
                  <a:cxn ang="0">
                    <a:pos x="54" y="90"/>
                  </a:cxn>
                  <a:cxn ang="0">
                    <a:pos x="48" y="126"/>
                  </a:cxn>
                  <a:cxn ang="0">
                    <a:pos x="24" y="156"/>
                  </a:cxn>
                  <a:cxn ang="0">
                    <a:pos x="30" y="156"/>
                  </a:cxn>
                  <a:cxn ang="0">
                    <a:pos x="54" y="126"/>
                  </a:cxn>
                  <a:cxn ang="0">
                    <a:pos x="60" y="90"/>
                  </a:cxn>
                  <a:cxn ang="0">
                    <a:pos x="54" y="66"/>
                  </a:cxn>
                  <a:cxn ang="0">
                    <a:pos x="48" y="42"/>
                  </a:cxn>
                  <a:cxn ang="0">
                    <a:pos x="30" y="18"/>
                  </a:cxn>
                  <a:cxn ang="0">
                    <a:pos x="6" y="0"/>
                  </a:cxn>
                  <a:cxn ang="0">
                    <a:pos x="0" y="6"/>
                  </a:cxn>
                  <a:cxn ang="0">
                    <a:pos x="24" y="24"/>
                  </a:cxn>
                  <a:cxn ang="0">
                    <a:pos x="42" y="42"/>
                  </a:cxn>
                  <a:cxn ang="0">
                    <a:pos x="48" y="66"/>
                  </a:cxn>
                  <a:cxn ang="0">
                    <a:pos x="54" y="90"/>
                  </a:cxn>
                  <a:cxn ang="0">
                    <a:pos x="54" y="90"/>
                  </a:cxn>
                </a:cxnLst>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close/>
                  </a:path>
                </a:pathLst>
              </a:custGeom>
              <a:gradFill rotWithShape="0">
                <a:gsLst>
                  <a:gs pos="0">
                    <a:schemeClr val="accent2">
                      <a:alpha val="100000"/>
                    </a:schemeClr>
                  </a:gs>
                  <a:gs pos="100000">
                    <a:schemeClr val="bg1">
                      <a:alpha val="100000"/>
                    </a:schemeClr>
                  </a:gs>
                </a:gsLst>
                <a:lin ang="5400000" scaled="1"/>
                <a:tileRect/>
              </a:gradFill>
              <a:ln w="9525">
                <a:noFill/>
              </a:ln>
            </p:spPr>
            <p:txBody>
              <a:bodyPr/>
              <a:p>
                <a:endParaRPr lang="zh-CN" altLang="en-US"/>
              </a:p>
            </p:txBody>
          </p:sp>
          <p:sp>
            <p:nvSpPr>
              <p:cNvPr id="2064" name="Freeform 57"/>
              <p:cNvSpPr/>
              <p:nvPr/>
            </p:nvSpPr>
            <p:spPr>
              <a:xfrm>
                <a:off x="5375" y="3246"/>
                <a:ext cx="192" cy="18"/>
              </a:xfrm>
              <a:custGeom>
                <a:avLst/>
                <a:gdLst/>
                <a:ahLst/>
                <a:cxnLst>
                  <a:cxn ang="0">
                    <a:pos x="114" y="12"/>
                  </a:cxn>
                  <a:cxn ang="0">
                    <a:pos x="72" y="6"/>
                  </a:cxn>
                  <a:cxn ang="0">
                    <a:pos x="30" y="0"/>
                  </a:cxn>
                  <a:cxn ang="0">
                    <a:pos x="0" y="0"/>
                  </a:cxn>
                  <a:cxn ang="0">
                    <a:pos x="54" y="12"/>
                  </a:cxn>
                  <a:cxn ang="0">
                    <a:pos x="114" y="18"/>
                  </a:cxn>
                  <a:cxn ang="0">
                    <a:pos x="156" y="18"/>
                  </a:cxn>
                  <a:cxn ang="0">
                    <a:pos x="192" y="12"/>
                  </a:cxn>
                  <a:cxn ang="0">
                    <a:pos x="186" y="0"/>
                  </a:cxn>
                  <a:cxn ang="0">
                    <a:pos x="150" y="6"/>
                  </a:cxn>
                  <a:cxn ang="0">
                    <a:pos x="114" y="12"/>
                  </a:cxn>
                  <a:cxn ang="0">
                    <a:pos x="114" y="12"/>
                  </a:cxn>
                </a:cxnLst>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close/>
                  </a:path>
                </a:pathLst>
              </a:custGeom>
              <a:gradFill rotWithShape="0">
                <a:gsLst>
                  <a:gs pos="0">
                    <a:schemeClr val="accent2">
                      <a:alpha val="100000"/>
                    </a:schemeClr>
                  </a:gs>
                  <a:gs pos="100000">
                    <a:schemeClr val="bg1">
                      <a:alpha val="100000"/>
                    </a:schemeClr>
                  </a:gs>
                </a:gsLst>
                <a:lin ang="5400000" scaled="1"/>
                <a:tileRect/>
              </a:gradFill>
              <a:ln w="9525">
                <a:noFill/>
              </a:ln>
            </p:spPr>
            <p:txBody>
              <a:bodyPr/>
              <a:p>
                <a:endParaRPr lang="zh-CN" altLang="en-US"/>
              </a:p>
            </p:txBody>
          </p:sp>
          <p:sp>
            <p:nvSpPr>
              <p:cNvPr id="2065" name="Freeform 58"/>
              <p:cNvSpPr/>
              <p:nvPr/>
            </p:nvSpPr>
            <p:spPr>
              <a:xfrm>
                <a:off x="5304" y="3042"/>
                <a:ext cx="161" cy="186"/>
              </a:xfrm>
              <a:custGeom>
                <a:avLst/>
                <a:gdLst/>
                <a:ahLst/>
                <a:cxnLst>
                  <a:cxn ang="0">
                    <a:pos x="11" y="114"/>
                  </a:cxn>
                  <a:cxn ang="0">
                    <a:pos x="17" y="96"/>
                  </a:cxn>
                  <a:cxn ang="0">
                    <a:pos x="23" y="78"/>
                  </a:cxn>
                  <a:cxn ang="0">
                    <a:pos x="53" y="42"/>
                  </a:cxn>
                  <a:cxn ang="0">
                    <a:pos x="101" y="18"/>
                  </a:cxn>
                  <a:cxn ang="0">
                    <a:pos x="155" y="6"/>
                  </a:cxn>
                  <a:cxn ang="0">
                    <a:pos x="161" y="0"/>
                  </a:cxn>
                  <a:cxn ang="0">
                    <a:pos x="95" y="12"/>
                  </a:cxn>
                  <a:cxn ang="0">
                    <a:pos x="47" y="36"/>
                  </a:cxn>
                  <a:cxn ang="0">
                    <a:pos x="11" y="72"/>
                  </a:cxn>
                  <a:cxn ang="0">
                    <a:pos x="5" y="90"/>
                  </a:cxn>
                  <a:cxn ang="0">
                    <a:pos x="0" y="114"/>
                  </a:cxn>
                  <a:cxn ang="0">
                    <a:pos x="11" y="150"/>
                  </a:cxn>
                  <a:cxn ang="0">
                    <a:pos x="23" y="168"/>
                  </a:cxn>
                  <a:cxn ang="0">
                    <a:pos x="41" y="186"/>
                  </a:cxn>
                  <a:cxn ang="0">
                    <a:pos x="65" y="186"/>
                  </a:cxn>
                  <a:cxn ang="0">
                    <a:pos x="41" y="168"/>
                  </a:cxn>
                  <a:cxn ang="0">
                    <a:pos x="23" y="150"/>
                  </a:cxn>
                  <a:cxn ang="0">
                    <a:pos x="17" y="132"/>
                  </a:cxn>
                  <a:cxn ang="0">
                    <a:pos x="11" y="114"/>
                  </a:cxn>
                  <a:cxn ang="0">
                    <a:pos x="11" y="114"/>
                  </a:cxn>
                </a:cxnLst>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close/>
                  </a:path>
                </a:pathLst>
              </a:custGeom>
              <a:gradFill rotWithShape="0">
                <a:gsLst>
                  <a:gs pos="0">
                    <a:schemeClr val="bg1">
                      <a:alpha val="100000"/>
                    </a:schemeClr>
                  </a:gs>
                  <a:gs pos="100000">
                    <a:schemeClr val="accent2">
                      <a:alpha val="100000"/>
                    </a:schemeClr>
                  </a:gs>
                </a:gsLst>
                <a:lin ang="5400000" scaled="1"/>
                <a:tileRect/>
              </a:gradFill>
              <a:ln w="9525">
                <a:noFill/>
              </a:ln>
            </p:spPr>
            <p:txBody>
              <a:bodyPr/>
              <a:p>
                <a:endParaRPr lang="zh-CN" altLang="en-US"/>
              </a:p>
            </p:txBody>
          </p:sp>
          <p:sp>
            <p:nvSpPr>
              <p:cNvPr id="2066" name="Freeform 59"/>
              <p:cNvSpPr/>
              <p:nvPr/>
            </p:nvSpPr>
            <p:spPr>
              <a:xfrm>
                <a:off x="5489" y="3042"/>
                <a:ext cx="186" cy="210"/>
              </a:xfrm>
              <a:custGeom>
                <a:avLst/>
                <a:gdLst/>
                <a:ahLst/>
                <a:cxnLst>
                  <a:cxn ang="0">
                    <a:pos x="0" y="6"/>
                  </a:cxn>
                  <a:cxn ang="0">
                    <a:pos x="66" y="12"/>
                  </a:cxn>
                  <a:cxn ang="0">
                    <a:pos x="138" y="36"/>
                  </a:cxn>
                  <a:cxn ang="0">
                    <a:pos x="174" y="72"/>
                  </a:cxn>
                  <a:cxn ang="0">
                    <a:pos x="180" y="90"/>
                  </a:cxn>
                  <a:cxn ang="0">
                    <a:pos x="186" y="114"/>
                  </a:cxn>
                  <a:cxn ang="0">
                    <a:pos x="180" y="138"/>
                  </a:cxn>
                  <a:cxn ang="0">
                    <a:pos x="168" y="162"/>
                  </a:cxn>
                  <a:cxn ang="0">
                    <a:pos x="138" y="180"/>
                  </a:cxn>
                  <a:cxn ang="0">
                    <a:pos x="90" y="198"/>
                  </a:cxn>
                  <a:cxn ang="0">
                    <a:pos x="115" y="210"/>
                  </a:cxn>
                  <a:cxn ang="0">
                    <a:pos x="150" y="192"/>
                  </a:cxn>
                  <a:cxn ang="0">
                    <a:pos x="180" y="168"/>
                  </a:cxn>
                  <a:cxn ang="0">
                    <a:pos x="198" y="144"/>
                  </a:cxn>
                  <a:cxn ang="0">
                    <a:pos x="204" y="114"/>
                  </a:cxn>
                  <a:cxn ang="0">
                    <a:pos x="198" y="90"/>
                  </a:cxn>
                  <a:cxn ang="0">
                    <a:pos x="192" y="66"/>
                  </a:cxn>
                  <a:cxn ang="0">
                    <a:pos x="174" y="48"/>
                  </a:cxn>
                  <a:cxn ang="0">
                    <a:pos x="150" y="30"/>
                  </a:cxn>
                  <a:cxn ang="0">
                    <a:pos x="72" y="6"/>
                  </a:cxn>
                  <a:cxn ang="0">
                    <a:pos x="0" y="0"/>
                  </a:cxn>
                  <a:cxn ang="0">
                    <a:pos x="0" y="6"/>
                  </a:cxn>
                  <a:cxn ang="0">
                    <a:pos x="0" y="6"/>
                  </a:cxn>
                  <a:cxn ang="0">
                    <a:pos x="0" y="6"/>
                  </a:cxn>
                </a:cxnLst>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close/>
                  </a:path>
                </a:pathLst>
              </a:custGeom>
              <a:gradFill rotWithShape="0">
                <a:gsLst>
                  <a:gs pos="0">
                    <a:schemeClr val="bg1">
                      <a:alpha val="100000"/>
                    </a:schemeClr>
                  </a:gs>
                  <a:gs pos="100000">
                    <a:schemeClr val="accent2">
                      <a:alpha val="100000"/>
                    </a:schemeClr>
                  </a:gs>
                </a:gsLst>
                <a:lin ang="5400000" scaled="1"/>
                <a:tileRect/>
              </a:gradFill>
              <a:ln w="9525">
                <a:noFill/>
              </a:ln>
            </p:spPr>
            <p:txBody>
              <a:bodyPr/>
              <a:p>
                <a:endParaRPr lang="zh-CN" altLang="en-US"/>
              </a:p>
            </p:txBody>
          </p:sp>
          <p:sp>
            <p:nvSpPr>
              <p:cNvPr id="2067" name="Freeform 60"/>
              <p:cNvSpPr>
                <a:spLocks noEditPoints="1"/>
              </p:cNvSpPr>
              <p:nvPr/>
            </p:nvSpPr>
            <p:spPr>
              <a:xfrm>
                <a:off x="5345" y="3058"/>
                <a:ext cx="299" cy="186"/>
              </a:xfrm>
              <a:custGeom>
                <a:avLst/>
                <a:gdLst/>
                <a:ahLst/>
                <a:cxnLst>
                  <a:cxn ang="0">
                    <a:pos x="150" y="0"/>
                  </a:cxn>
                  <a:cxn ang="0">
                    <a:pos x="90" y="6"/>
                  </a:cxn>
                  <a:cxn ang="0">
                    <a:pos x="42" y="30"/>
                  </a:cxn>
                  <a:cxn ang="0">
                    <a:pos x="12" y="54"/>
                  </a:cxn>
                  <a:cxn ang="0">
                    <a:pos x="6" y="72"/>
                  </a:cxn>
                  <a:cxn ang="0">
                    <a:pos x="0" y="90"/>
                  </a:cxn>
                  <a:cxn ang="0">
                    <a:pos x="6" y="108"/>
                  </a:cxn>
                  <a:cxn ang="0">
                    <a:pos x="12" y="126"/>
                  </a:cxn>
                  <a:cxn ang="0">
                    <a:pos x="42" y="156"/>
                  </a:cxn>
                  <a:cxn ang="0">
                    <a:pos x="90" y="180"/>
                  </a:cxn>
                  <a:cxn ang="0">
                    <a:pos x="150" y="186"/>
                  </a:cxn>
                  <a:cxn ang="0">
                    <a:pos x="209" y="180"/>
                  </a:cxn>
                  <a:cxn ang="0">
                    <a:pos x="257" y="156"/>
                  </a:cxn>
                  <a:cxn ang="0">
                    <a:pos x="287" y="126"/>
                  </a:cxn>
                  <a:cxn ang="0">
                    <a:pos x="299" y="108"/>
                  </a:cxn>
                  <a:cxn ang="0">
                    <a:pos x="299" y="90"/>
                  </a:cxn>
                  <a:cxn ang="0">
                    <a:pos x="299" y="72"/>
                  </a:cxn>
                  <a:cxn ang="0">
                    <a:pos x="287" y="54"/>
                  </a:cxn>
                  <a:cxn ang="0">
                    <a:pos x="257" y="30"/>
                  </a:cxn>
                  <a:cxn ang="0">
                    <a:pos x="209" y="6"/>
                  </a:cxn>
                  <a:cxn ang="0">
                    <a:pos x="150" y="0"/>
                  </a:cxn>
                  <a:cxn ang="0">
                    <a:pos x="150" y="0"/>
                  </a:cxn>
                  <a:cxn ang="0">
                    <a:pos x="150" y="180"/>
                  </a:cxn>
                  <a:cxn ang="0">
                    <a:pos x="96" y="174"/>
                  </a:cxn>
                  <a:cxn ang="0">
                    <a:pos x="48" y="156"/>
                  </a:cxn>
                  <a:cxn ang="0">
                    <a:pos x="18" y="126"/>
                  </a:cxn>
                  <a:cxn ang="0">
                    <a:pos x="12" y="108"/>
                  </a:cxn>
                  <a:cxn ang="0">
                    <a:pos x="6" y="90"/>
                  </a:cxn>
                  <a:cxn ang="0">
                    <a:pos x="12" y="72"/>
                  </a:cxn>
                  <a:cxn ang="0">
                    <a:pos x="18" y="54"/>
                  </a:cxn>
                  <a:cxn ang="0">
                    <a:pos x="48" y="30"/>
                  </a:cxn>
                  <a:cxn ang="0">
                    <a:pos x="96" y="12"/>
                  </a:cxn>
                  <a:cxn ang="0">
                    <a:pos x="150" y="6"/>
                  </a:cxn>
                  <a:cxn ang="0">
                    <a:pos x="203" y="12"/>
                  </a:cxn>
                  <a:cxn ang="0">
                    <a:pos x="251" y="30"/>
                  </a:cxn>
                  <a:cxn ang="0">
                    <a:pos x="281" y="54"/>
                  </a:cxn>
                  <a:cxn ang="0">
                    <a:pos x="293" y="72"/>
                  </a:cxn>
                  <a:cxn ang="0">
                    <a:pos x="293" y="90"/>
                  </a:cxn>
                  <a:cxn ang="0">
                    <a:pos x="293" y="108"/>
                  </a:cxn>
                  <a:cxn ang="0">
                    <a:pos x="281" y="126"/>
                  </a:cxn>
                  <a:cxn ang="0">
                    <a:pos x="251" y="156"/>
                  </a:cxn>
                  <a:cxn ang="0">
                    <a:pos x="203" y="174"/>
                  </a:cxn>
                  <a:cxn ang="0">
                    <a:pos x="150" y="180"/>
                  </a:cxn>
                  <a:cxn ang="0">
                    <a:pos x="150" y="180"/>
                  </a:cxn>
                </a:cxnLst>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close/>
                  </a:path>
                </a:pathLst>
              </a:custGeom>
              <a:gradFill rotWithShape="0">
                <a:gsLst>
                  <a:gs pos="0">
                    <a:schemeClr val="accent2">
                      <a:alpha val="100000"/>
                    </a:schemeClr>
                  </a:gs>
                  <a:gs pos="100000">
                    <a:schemeClr val="bg1">
                      <a:alpha val="100000"/>
                    </a:schemeClr>
                  </a:gs>
                </a:gsLst>
                <a:lin ang="5400000" scaled="1"/>
                <a:tileRect/>
              </a:gradFill>
              <a:ln w="9525">
                <a:noFill/>
              </a:ln>
            </p:spPr>
            <p:txBody>
              <a:bodyPr/>
              <a:p>
                <a:endParaRPr lang="zh-CN" altLang="en-US"/>
              </a:p>
            </p:txBody>
          </p:sp>
          <p:grpSp>
            <p:nvGrpSpPr>
              <p:cNvPr id="2068" name="Group 61"/>
              <p:cNvGrpSpPr/>
              <p:nvPr/>
            </p:nvGrpSpPr>
            <p:grpSpPr>
              <a:xfrm>
                <a:off x="5381" y="3085"/>
                <a:ext cx="227" cy="132"/>
                <a:chOff x="5381" y="3085"/>
                <a:chExt cx="227" cy="132"/>
              </a:xfrm>
            </p:grpSpPr>
            <p:sp>
              <p:nvSpPr>
                <p:cNvPr id="86" name="Oval 62"/>
                <p:cNvSpPr>
                  <a:spLocks noChangeArrowheads="1"/>
                </p:cNvSpPr>
                <p:nvPr/>
              </p:nvSpPr>
              <p:spPr bwMode="hidden">
                <a:xfrm>
                  <a:off x="5381" y="3085"/>
                  <a:ext cx="227" cy="132"/>
                </a:xfrm>
                <a:prstGeom prst="ellipse">
                  <a:avLst/>
                </a:prstGeom>
                <a:gradFill rotWithShape="0">
                  <a:gsLst>
                    <a:gs pos="0">
                      <a:schemeClr val="bg1"/>
                    </a:gs>
                    <a:gs pos="100000">
                      <a:schemeClr val="accent2"/>
                    </a:gs>
                  </a:gsLst>
                  <a:lin ang="5400000" scaled="1"/>
                </a:gradFill>
                <a:ln>
                  <a:noFill/>
                </a:ln>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7" name="Oval 63"/>
                <p:cNvSpPr>
                  <a:spLocks noChangeArrowheads="1"/>
                </p:cNvSpPr>
                <p:nvPr/>
              </p:nvSpPr>
              <p:spPr bwMode="hidden">
                <a:xfrm>
                  <a:off x="5403" y="3099"/>
                  <a:ext cx="182" cy="102"/>
                </a:xfrm>
                <a:prstGeom prst="ellipse">
                  <a:avLst/>
                </a:prstGeom>
                <a:gradFill rotWithShape="0">
                  <a:gsLst>
                    <a:gs pos="0">
                      <a:schemeClr val="accent2"/>
                    </a:gs>
                    <a:gs pos="100000">
                      <a:schemeClr val="bg1"/>
                    </a:gs>
                  </a:gsLst>
                  <a:lin ang="5400000" scaled="1"/>
                </a:gradFill>
                <a:ln>
                  <a:noFill/>
                </a:ln>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8" name="Oval 64"/>
                <p:cNvSpPr>
                  <a:spLocks noChangeArrowheads="1"/>
                </p:cNvSpPr>
                <p:nvPr/>
              </p:nvSpPr>
              <p:spPr bwMode="hidden">
                <a:xfrm>
                  <a:off x="5431" y="3109"/>
                  <a:ext cx="125" cy="82"/>
                </a:xfrm>
                <a:prstGeom prst="ellipse">
                  <a:avLst/>
                </a:prstGeom>
                <a:gradFill rotWithShape="0">
                  <a:gsLst>
                    <a:gs pos="0">
                      <a:schemeClr val="bg1"/>
                    </a:gs>
                    <a:gs pos="100000">
                      <a:schemeClr val="accent2"/>
                    </a:gs>
                  </a:gsLst>
                  <a:lin ang="5400000" scaled="1"/>
                </a:gradFill>
                <a:ln>
                  <a:noFill/>
                </a:ln>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9" name="Oval 65"/>
                <p:cNvSpPr>
                  <a:spLocks noChangeArrowheads="1"/>
                </p:cNvSpPr>
                <p:nvPr/>
              </p:nvSpPr>
              <p:spPr bwMode="hidden">
                <a:xfrm>
                  <a:off x="5458" y="3125"/>
                  <a:ext cx="73" cy="47"/>
                </a:xfrm>
                <a:prstGeom prst="ellipse">
                  <a:avLst/>
                </a:prstGeom>
                <a:gradFill rotWithShape="0">
                  <a:gsLst>
                    <a:gs pos="0">
                      <a:schemeClr val="accent2"/>
                    </a:gs>
                    <a:gs pos="100000">
                      <a:schemeClr val="bg1"/>
                    </a:gs>
                  </a:gsLst>
                  <a:lin ang="5400000" scaled="1"/>
                </a:gradFill>
                <a:ln>
                  <a:noFill/>
                </a:ln>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grpSp>
      <p:sp>
        <p:nvSpPr>
          <p:cNvPr id="164930" name="Rectangle 66"/>
          <p:cNvSpPr>
            <a:spLocks noGrp="1" noChangeArrowheads="1"/>
          </p:cNvSpPr>
          <p:nvPr>
            <p:ph type="ctrTitle" sz="quarter"/>
          </p:nvPr>
        </p:nvSpPr>
        <p:spPr>
          <a:xfrm>
            <a:off x="685800" y="1692275"/>
            <a:ext cx="7772400" cy="1736725"/>
          </a:xfrm>
        </p:spPr>
        <p:txBody>
          <a:bodyPr anchor="b"/>
          <a:lstStyle>
            <a:lvl1pPr>
              <a:defRPr/>
            </a:lvl1pPr>
          </a:lstStyle>
          <a:p>
            <a:r>
              <a:rPr lang="zh-CN" altLang="en-US"/>
              <a:t>单击此处编辑母版标题样式</a:t>
            </a:r>
            <a:endParaRPr lang="zh-CN" altLang="en-US"/>
          </a:p>
        </p:txBody>
      </p:sp>
      <p:sp>
        <p:nvSpPr>
          <p:cNvPr id="164931" name="Rectangle 67"/>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a:lvl1pPr>
          </a:lstStyle>
          <a:p>
            <a:r>
              <a:rPr lang="zh-CN" altLang="en-US"/>
              <a:t>单击此处编辑母版副标题样式</a:t>
            </a:r>
            <a:endParaRPr lang="zh-CN" altLang="en-US"/>
          </a:p>
        </p:txBody>
      </p:sp>
      <p:sp>
        <p:nvSpPr>
          <p:cNvPr id="136" name="Rectangle 68"/>
          <p:cNvSpPr>
            <a:spLocks noGrp="1" noChangeArrowheads="1"/>
          </p:cNvSpPr>
          <p:nvPr>
            <p:ph type="dt" sz="quarter" idx="2"/>
          </p:nvPr>
        </p:nvSpPr>
        <p:spPr bwMode="auto">
          <a:xfrm>
            <a:off x="457200" y="6248400"/>
            <a:ext cx="2133600" cy="457200"/>
          </a:xfrm>
          <a:prstGeom prst="rect">
            <a:avLst/>
          </a:prstGeom>
          <a:ln>
            <a:miter lim="800000"/>
          </a:ln>
        </p:spPr>
        <p:txBody>
          <a:bodyPr vert="horz" wrap="square" lIns="91440" tIns="45720" rIns="91440" bIns="45720" numCol="1" anchor="b"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endParaRPr>
          </a:p>
        </p:txBody>
      </p:sp>
      <p:sp>
        <p:nvSpPr>
          <p:cNvPr id="137" name="Rectangle 69"/>
          <p:cNvSpPr>
            <a:spLocks noGrp="1" noChangeArrowheads="1"/>
          </p:cNvSpPr>
          <p:nvPr>
            <p:ph type="ftr" sz="quarter" idx="3"/>
          </p:nvPr>
        </p:nvSpPr>
        <p:spPr bwMode="auto">
          <a:xfrm>
            <a:off x="3124200" y="6248400"/>
            <a:ext cx="2895600" cy="457200"/>
          </a:xfrm>
          <a:prstGeom prst="rect">
            <a:avLst/>
          </a:prstGeom>
          <a:ln>
            <a:miter lim="800000"/>
          </a:ln>
        </p:spPr>
        <p:txBody>
          <a:bodyPr vert="horz" wrap="square" lIns="91440" tIns="45720" rIns="91440" bIns="45720" numCol="1" anchor="b"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endParaRPr>
          </a:p>
        </p:txBody>
      </p:sp>
      <p:sp>
        <p:nvSpPr>
          <p:cNvPr id="138" name="Rectangle 70"/>
          <p:cNvSpPr>
            <a:spLocks noGrp="1" noChangeArrowheads="1"/>
          </p:cNvSpPr>
          <p:nvPr>
            <p:ph type="sldNum" sz="quarter" idx="4"/>
          </p:nvPr>
        </p:nvSpPr>
        <p:spPr bwMode="auto">
          <a:xfrm>
            <a:off x="6553200" y="6248400"/>
            <a:ext cx="2133600" cy="457200"/>
          </a:xfrm>
          <a:prstGeom prst="rect">
            <a:avLst/>
          </a:prstGeom>
          <a:ln>
            <a:miter lim="800000"/>
          </a:ln>
        </p:spPr>
        <p:txBody>
          <a:bodyPr vert="horz" wrap="square" lIns="91440" tIns="45720" rIns="91440" bIns="45720" numCol="1" anchor="b"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856070E2-4A58-414A-90BF-FEFB860E027A}" type="slidenum">
              <a:rPr kumimoji="0" lang="en-US" altLang="zh-CN" sz="1400" b="0" i="0" u="none" strike="noStrike" kern="1200" cap="none" spc="0" normalizeH="0" baseline="0" noProof="0" smtClean="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rPr>
            </a:fld>
            <a:endParaRPr kumimoji="0" lang="en-US" altLang="zh-CN" sz="1400" b="0" i="0" u="none" strike="noStrike" kern="1200" cap="none" spc="0" normalizeH="0" baseline="0" noProof="0" smtClean="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endParaRPr>
          </a:p>
        </p:txBody>
      </p:sp>
    </p:spTree>
  </p:cSld>
  <p:clrMapOvr>
    <a:masterClrMapping/>
  </p:clrMapOvr>
  <p:transition spd="med" advClick="0" advTm="5000">
    <p:pull dir="d"/>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796D7B6B-B1A0-4D2E-B531-848B04DB2A8F}" type="slidenum">
              <a:rPr kumimoji="0" lang="en-US" altLang="zh-CN" sz="1400" b="0" i="0" u="none" strike="noStrike" kern="1200" cap="none" spc="0" normalizeH="0" baseline="0" noProof="0" smtClean="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rPr>
            </a:fld>
            <a:endParaRPr kumimoji="0" lang="en-US" altLang="zh-CN" sz="1400" b="0" i="0" u="none" strike="noStrike" kern="1200" cap="none" spc="0" normalizeH="0" baseline="0" noProof="0" smtClean="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endParaRPr>
          </a:p>
        </p:txBody>
      </p:sp>
    </p:spTree>
  </p:cSld>
  <p:clrMapOvr>
    <a:masterClrMapping/>
  </p:clrMapOvr>
  <p:transition spd="med" advClick="0" advTm="5000">
    <p:pull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796D7B6B-B1A0-4D2E-B531-848B04DB2A8F}" type="slidenum">
              <a:rPr kumimoji="0" lang="en-US" altLang="zh-CN" sz="1400" b="0" i="0" u="none" strike="noStrike" kern="1200" cap="none" spc="0" normalizeH="0" baseline="0" noProof="0" smtClean="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rPr>
            </a:fld>
            <a:endParaRPr kumimoji="0" lang="en-US" altLang="zh-CN" sz="1400" b="0" i="0" u="none" strike="noStrike" kern="1200" cap="none" spc="0" normalizeH="0" baseline="0" noProof="0" smtClean="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endParaRPr>
          </a:p>
        </p:txBody>
      </p:sp>
    </p:spTree>
  </p:cSld>
  <p:clrMapOvr>
    <a:masterClrMapping/>
  </p:clrMapOvr>
  <p:transition spd="med" advClick="0" advTm="5000">
    <p:pull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796D7B6B-B1A0-4D2E-B531-848B04DB2A8F}" type="slidenum">
              <a:rPr kumimoji="0" lang="en-US" altLang="zh-CN" sz="1400" b="0" i="0" u="none" strike="noStrike" kern="1200" cap="none" spc="0" normalizeH="0" baseline="0" noProof="0" smtClean="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rPr>
            </a:fld>
            <a:endParaRPr kumimoji="0" lang="en-US" altLang="zh-CN" sz="1400" b="0" i="0" u="none" strike="noStrike" kern="1200" cap="none" spc="0" normalizeH="0" baseline="0" noProof="0" smtClean="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endParaRPr>
          </a:p>
        </p:txBody>
      </p:sp>
    </p:spTree>
  </p:cSld>
  <p:clrMapOvr>
    <a:masterClrMapping/>
  </p:clrMapOvr>
  <p:transition spd="med" advClick="0" advTm="5000">
    <p:pull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796D7B6B-B1A0-4D2E-B531-848B04DB2A8F}" type="slidenum">
              <a:rPr kumimoji="0" lang="en-US" altLang="zh-CN" sz="1400" b="0" i="0" u="none" strike="noStrike" kern="1200" cap="none" spc="0" normalizeH="0" baseline="0" noProof="0" smtClean="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rPr>
            </a:fld>
            <a:endParaRPr kumimoji="0" lang="en-US" altLang="zh-CN" sz="1400" b="0" i="0" u="none" strike="noStrike" kern="1200" cap="none" spc="0" normalizeH="0" baseline="0" noProof="0" smtClean="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endParaRPr>
          </a:p>
        </p:txBody>
      </p:sp>
    </p:spTree>
  </p:cSld>
  <p:clrMapOvr>
    <a:masterClrMapping/>
  </p:clrMapOvr>
  <p:transition spd="med" advClick="0" advTm="5000">
    <p:pull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796D7B6B-B1A0-4D2E-B531-848B04DB2A8F}" type="slidenum">
              <a:rPr kumimoji="0" lang="en-US" altLang="zh-CN" sz="1400" b="0" i="0" u="none" strike="noStrike" kern="1200" cap="none" spc="0" normalizeH="0" baseline="0" noProof="0" smtClean="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rPr>
            </a:fld>
            <a:endParaRPr kumimoji="0" lang="en-US" altLang="zh-CN" sz="1400" b="0" i="0" u="none" strike="noStrike" kern="1200" cap="none" spc="0" normalizeH="0" baseline="0" noProof="0" smtClean="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endParaRPr>
          </a:p>
        </p:txBody>
      </p:sp>
    </p:spTree>
  </p:cSld>
  <p:clrMapOvr>
    <a:masterClrMapping/>
  </p:clrMapOvr>
  <p:transition spd="med" advClick="0" advTm="5000">
    <p:pull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796D7B6B-B1A0-4D2E-B531-848B04DB2A8F}" type="slidenum">
              <a:rPr kumimoji="0" lang="en-US" altLang="zh-CN" sz="1400" b="0" i="0" u="none" strike="noStrike" kern="1200" cap="none" spc="0" normalizeH="0" baseline="0" noProof="0" smtClean="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rPr>
            </a:fld>
            <a:endParaRPr kumimoji="0" lang="en-US" altLang="zh-CN" sz="1400" b="0" i="0" u="none" strike="noStrike" kern="1200" cap="none" spc="0" normalizeH="0" baseline="0" noProof="0" smtClean="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endParaRPr>
          </a:p>
        </p:txBody>
      </p:sp>
    </p:spTree>
  </p:cSld>
  <p:clrMapOvr>
    <a:masterClrMapping/>
  </p:clrMapOvr>
  <p:transition spd="med" advClick="0" advTm="5000">
    <p:pull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796D7B6B-B1A0-4D2E-B531-848B04DB2A8F}" type="slidenum">
              <a:rPr kumimoji="0" lang="en-US" altLang="zh-CN" sz="1400" b="0" i="0" u="none" strike="noStrike" kern="1200" cap="none" spc="0" normalizeH="0" baseline="0" noProof="0" smtClean="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rPr>
            </a:fld>
            <a:endParaRPr kumimoji="0" lang="en-US" altLang="zh-CN" sz="1400" b="0" i="0" u="none" strike="noStrike" kern="1200" cap="none" spc="0" normalizeH="0" baseline="0" noProof="0" smtClean="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endParaRPr>
          </a:p>
        </p:txBody>
      </p:sp>
    </p:spTree>
  </p:cSld>
  <p:clrMapOvr>
    <a:masterClrMapping/>
  </p:clrMapOvr>
  <p:transition spd="med" advClick="0" advTm="5000">
    <p:pull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hlink"/>
              </a:buClr>
              <a:buSzPct val="80000"/>
              <a:buFont typeface="Wingdings" panose="05000000000000000000" pitchFamily="2" charset="2"/>
              <a:buNone/>
              <a:defRPr/>
            </a:pPr>
            <a:endParaRPr kumimoji="0" lang="zh-CN" altLang="en-US" sz="32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796D7B6B-B1A0-4D2E-B531-848B04DB2A8F}" type="slidenum">
              <a:rPr kumimoji="0" lang="en-US" altLang="zh-CN" sz="1400" b="0" i="0" u="none" strike="noStrike" kern="1200" cap="none" spc="0" normalizeH="0" baseline="0" noProof="0" smtClean="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rPr>
            </a:fld>
            <a:endParaRPr kumimoji="0" lang="en-US" altLang="zh-CN" sz="1400" b="0" i="0" u="none" strike="noStrike" kern="1200" cap="none" spc="0" normalizeH="0" baseline="0" noProof="0" smtClean="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endParaRPr>
          </a:p>
        </p:txBody>
      </p:sp>
    </p:spTree>
  </p:cSld>
  <p:clrMapOvr>
    <a:masterClrMapping/>
  </p:clrMapOvr>
  <p:transition spd="med" advClick="0" advTm="5000">
    <p:pull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796D7B6B-B1A0-4D2E-B531-848B04DB2A8F}" type="slidenum">
              <a:rPr kumimoji="0" lang="en-US" altLang="zh-CN" sz="1400" b="0" i="0" u="none" strike="noStrike" kern="1200" cap="none" spc="0" normalizeH="0" baseline="0" noProof="0" smtClean="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rPr>
            </a:fld>
            <a:endParaRPr kumimoji="0" lang="en-US" altLang="zh-CN" sz="1400" b="0" i="0" u="none" strike="noStrike" kern="1200" cap="none" spc="0" normalizeH="0" baseline="0" noProof="0" smtClean="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endParaRPr>
          </a:p>
        </p:txBody>
      </p:sp>
    </p:spTree>
  </p:cSld>
  <p:clrMapOvr>
    <a:masterClrMapping/>
  </p:clrMapOvr>
  <p:transition spd="med" advClick="0" advTm="5000">
    <p:pull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7813"/>
            <a:ext cx="2057400" cy="5848350"/>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277813"/>
            <a:ext cx="6019800" cy="5848350"/>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796D7B6B-B1A0-4D2E-B531-848B04DB2A8F}" type="slidenum">
              <a:rPr kumimoji="0" lang="en-US" altLang="zh-CN" sz="1400" b="0" i="0" u="none" strike="noStrike" kern="1200" cap="none" spc="0" normalizeH="0" baseline="0" noProof="0" smtClean="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rPr>
            </a:fld>
            <a:endParaRPr kumimoji="0" lang="en-US" altLang="zh-CN" sz="1400" b="0" i="0" u="none" strike="noStrike" kern="1200" cap="none" spc="0" normalizeH="0" baseline="0" noProof="0" smtClean="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endParaRPr>
          </a:p>
        </p:txBody>
      </p:sp>
    </p:spTree>
  </p:cSld>
  <p:clrMapOvr>
    <a:masterClrMapping/>
  </p:clrMapOvr>
  <p:transition spd="med" advClick="0" advTm="5000">
    <p:pull dir="d"/>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63842" name="Freeform 2"/>
          <p:cNvSpPr/>
          <p:nvPr/>
        </p:nvSpPr>
        <p:spPr bwMode="hidden">
          <a:xfrm>
            <a:off x="6627813" y="6429375"/>
            <a:ext cx="285750" cy="209550"/>
          </a:xfrm>
          <a:custGeom>
            <a:avLst/>
            <a:gdLst/>
            <a:ahLst/>
            <a:cxnLst>
              <a:cxn ang="0">
                <a:pos x="0" y="132"/>
              </a:cxn>
              <a:cxn ang="0">
                <a:pos x="29" y="132"/>
              </a:cxn>
              <a:cxn ang="0">
                <a:pos x="77" y="108"/>
              </a:cxn>
              <a:cxn ang="0">
                <a:pos x="119" y="78"/>
              </a:cxn>
              <a:cxn ang="0">
                <a:pos x="155" y="48"/>
              </a:cxn>
              <a:cxn ang="0">
                <a:pos x="179" y="12"/>
              </a:cxn>
              <a:cxn ang="0">
                <a:pos x="173" y="6"/>
              </a:cxn>
              <a:cxn ang="0">
                <a:pos x="167" y="0"/>
              </a:cxn>
              <a:cxn ang="0">
                <a:pos x="137" y="42"/>
              </a:cxn>
              <a:cxn ang="0">
                <a:pos x="101" y="78"/>
              </a:cxn>
              <a:cxn ang="0">
                <a:pos x="53" y="108"/>
              </a:cxn>
              <a:cxn ang="0">
                <a:pos x="0" y="132"/>
              </a:cxn>
              <a:cxn ang="0">
                <a:pos x="0" y="132"/>
              </a:cxn>
            </a:cxnLst>
            <a:rect l="0" t="0" r="r" b="b"/>
            <a:pathLst>
              <a:path w="179" h="132">
                <a:moveTo>
                  <a:pt x="0" y="132"/>
                </a:moveTo>
                <a:lnTo>
                  <a:pt x="29" y="132"/>
                </a:lnTo>
                <a:lnTo>
                  <a:pt x="77" y="108"/>
                </a:lnTo>
                <a:lnTo>
                  <a:pt x="119" y="78"/>
                </a:lnTo>
                <a:lnTo>
                  <a:pt x="155" y="48"/>
                </a:lnTo>
                <a:lnTo>
                  <a:pt x="179" y="12"/>
                </a:lnTo>
                <a:lnTo>
                  <a:pt x="173" y="6"/>
                </a:lnTo>
                <a:lnTo>
                  <a:pt x="167" y="0"/>
                </a:lnTo>
                <a:lnTo>
                  <a:pt x="137" y="42"/>
                </a:lnTo>
                <a:lnTo>
                  <a:pt x="101" y="78"/>
                </a:lnTo>
                <a:lnTo>
                  <a:pt x="53" y="108"/>
                </a:lnTo>
                <a:lnTo>
                  <a:pt x="0" y="132"/>
                </a:lnTo>
                <a:lnTo>
                  <a:pt x="0" y="132"/>
                </a:lnTo>
                <a:close/>
              </a:path>
            </a:pathLst>
          </a:custGeom>
          <a:gradFill rotWithShape="0">
            <a:gsLst>
              <a:gs pos="0">
                <a:schemeClr val="accent2"/>
              </a:gs>
              <a:gs pos="100000">
                <a:schemeClr val="accent2">
                  <a:gamma/>
                  <a:shade val="87843"/>
                  <a:invGamma/>
                </a:schemeClr>
              </a:gs>
            </a:gsLst>
            <a:lin ang="189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nvGrpSpPr>
          <p:cNvPr id="1027" name="Group 3"/>
          <p:cNvGrpSpPr/>
          <p:nvPr/>
        </p:nvGrpSpPr>
        <p:grpSpPr>
          <a:xfrm>
            <a:off x="3175" y="4267200"/>
            <a:ext cx="9140825" cy="2590800"/>
            <a:chOff x="2" y="2688"/>
            <a:chExt cx="5758" cy="1632"/>
          </a:xfrm>
        </p:grpSpPr>
        <p:sp>
          <p:nvSpPr>
            <p:cNvPr id="1033" name="Freeform 4"/>
            <p:cNvSpPr/>
            <p:nvPr/>
          </p:nvSpPr>
          <p:spPr>
            <a:xfrm>
              <a:off x="2" y="2688"/>
              <a:ext cx="5758" cy="1632"/>
            </a:xfrm>
            <a:custGeom>
              <a:avLst/>
              <a:gdLst/>
              <a:ahLst/>
              <a:cxnLst>
                <a:cxn ang="0">
                  <a:pos x="6092" y="0"/>
                </a:cxn>
                <a:cxn ang="0">
                  <a:pos x="0" y="0"/>
                </a:cxn>
                <a:cxn ang="0">
                  <a:pos x="0" y="0"/>
                </a:cxn>
                <a:cxn ang="0">
                  <a:pos x="6092" y="0"/>
                </a:cxn>
                <a:cxn ang="0">
                  <a:pos x="6092" y="0"/>
                </a:cxn>
                <a:cxn ang="0">
                  <a:pos x="6092" y="0"/>
                </a:cxn>
              </a:cxnLst>
              <a:pathLst>
                <a:path w="5740" h="4316">
                  <a:moveTo>
                    <a:pt x="5740" y="4316"/>
                  </a:moveTo>
                  <a:lnTo>
                    <a:pt x="0" y="4316"/>
                  </a:lnTo>
                  <a:lnTo>
                    <a:pt x="0" y="0"/>
                  </a:lnTo>
                  <a:lnTo>
                    <a:pt x="5740" y="0"/>
                  </a:lnTo>
                  <a:lnTo>
                    <a:pt x="5740" y="4316"/>
                  </a:lnTo>
                  <a:close/>
                </a:path>
              </a:pathLst>
            </a:custGeom>
            <a:gradFill rotWithShape="0">
              <a:gsLst>
                <a:gs pos="0">
                  <a:schemeClr val="bg1">
                    <a:alpha val="100000"/>
                  </a:schemeClr>
                </a:gs>
                <a:gs pos="100000">
                  <a:schemeClr val="accent2">
                    <a:alpha val="100000"/>
                  </a:schemeClr>
                </a:gs>
              </a:gsLst>
              <a:lin ang="5400000" scaled="1"/>
              <a:tileRect/>
            </a:gradFill>
            <a:ln w="9525">
              <a:noFill/>
            </a:ln>
          </p:spPr>
          <p:txBody>
            <a:bodyPr/>
            <a:p>
              <a:endParaRPr lang="zh-CN" altLang="en-US"/>
            </a:p>
          </p:txBody>
        </p:sp>
        <p:grpSp>
          <p:nvGrpSpPr>
            <p:cNvPr id="1034" name="Group 5"/>
            <p:cNvGrpSpPr/>
            <p:nvPr userDrawn="1"/>
          </p:nvGrpSpPr>
          <p:grpSpPr>
            <a:xfrm>
              <a:off x="3528" y="3715"/>
              <a:ext cx="792" cy="521"/>
              <a:chOff x="3527" y="3715"/>
              <a:chExt cx="792" cy="521"/>
            </a:xfrm>
          </p:grpSpPr>
          <p:sp>
            <p:nvSpPr>
              <p:cNvPr id="163846" name="Oval 6"/>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w="9525">
                <a:no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3847" name="Oval 7"/>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w="9525">
                <a:no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3848" name="Oval 8"/>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w="9525">
                <a:no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3849" name="Oval 9"/>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w="9525">
                <a:no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3850" name="Oval 10"/>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w="9525">
                <a:no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3851" name="Freeform 11"/>
              <p:cNvSpPr/>
              <p:nvPr/>
            </p:nvSpPr>
            <p:spPr bwMode="hidden">
              <a:xfrm>
                <a:off x="3575" y="3715"/>
                <a:ext cx="383" cy="161"/>
              </a:xfrm>
              <a:custGeom>
                <a:avLst/>
                <a:gdLst/>
                <a:ahLst/>
                <a:cxnLst>
                  <a:cxn ang="0">
                    <a:pos x="376" y="12"/>
                  </a:cxn>
                  <a:cxn ang="0">
                    <a:pos x="257" y="24"/>
                  </a:cxn>
                  <a:cxn ang="0">
                    <a:pos x="149" y="54"/>
                  </a:cxn>
                  <a:cxn ang="0">
                    <a:pos x="101" y="77"/>
                  </a:cxn>
                  <a:cxn ang="0">
                    <a:pos x="59" y="101"/>
                  </a:cxn>
                  <a:cxn ang="0">
                    <a:pos x="24" y="131"/>
                  </a:cxn>
                  <a:cxn ang="0">
                    <a:pos x="0" y="161"/>
                  </a:cxn>
                  <a:cxn ang="0">
                    <a:pos x="0" y="137"/>
                  </a:cxn>
                  <a:cxn ang="0">
                    <a:pos x="29" y="107"/>
                  </a:cxn>
                  <a:cxn ang="0">
                    <a:pos x="65" y="83"/>
                  </a:cxn>
                  <a:cxn ang="0">
                    <a:pos x="155" y="36"/>
                  </a:cxn>
                  <a:cxn ang="0">
                    <a:pos x="257" y="12"/>
                  </a:cxn>
                  <a:cxn ang="0">
                    <a:pos x="376" y="0"/>
                  </a:cxn>
                  <a:cxn ang="0">
                    <a:pos x="376" y="0"/>
                  </a:cxn>
                  <a:cxn ang="0">
                    <a:pos x="382" y="0"/>
                  </a:cxn>
                  <a:cxn ang="0">
                    <a:pos x="382" y="12"/>
                  </a:cxn>
                  <a:cxn ang="0">
                    <a:pos x="376" y="12"/>
                  </a:cxn>
                  <a:cxn ang="0">
                    <a:pos x="376" y="12"/>
                  </a:cxn>
                  <a:cxn ang="0">
                    <a:pos x="376" y="12"/>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3852" name="Freeform 12"/>
              <p:cNvSpPr/>
              <p:nvPr/>
            </p:nvSpPr>
            <p:spPr bwMode="hidden">
              <a:xfrm>
                <a:off x="3695" y="4170"/>
                <a:ext cx="444" cy="66"/>
              </a:xfrm>
              <a:custGeom>
                <a:avLst/>
                <a:gdLst/>
                <a:ahLst/>
                <a:cxnLst>
                  <a:cxn ang="0">
                    <a:pos x="257" y="54"/>
                  </a:cxn>
                  <a:cxn ang="0">
                    <a:pos x="353" y="48"/>
                  </a:cxn>
                  <a:cxn ang="0">
                    <a:pos x="443" y="24"/>
                  </a:cxn>
                  <a:cxn ang="0">
                    <a:pos x="443" y="36"/>
                  </a:cxn>
                  <a:cxn ang="0">
                    <a:pos x="353" y="60"/>
                  </a:cxn>
                  <a:cxn ang="0">
                    <a:pos x="257" y="66"/>
                  </a:cxn>
                  <a:cxn ang="0">
                    <a:pos x="186" y="60"/>
                  </a:cxn>
                  <a:cxn ang="0">
                    <a:pos x="120" y="48"/>
                  </a:cxn>
                  <a:cxn ang="0">
                    <a:pos x="60" y="36"/>
                  </a:cxn>
                  <a:cxn ang="0">
                    <a:pos x="0" y="12"/>
                  </a:cxn>
                  <a:cxn ang="0">
                    <a:pos x="0" y="0"/>
                  </a:cxn>
                  <a:cxn ang="0">
                    <a:pos x="54" y="24"/>
                  </a:cxn>
                  <a:cxn ang="0">
                    <a:pos x="120" y="36"/>
                  </a:cxn>
                  <a:cxn ang="0">
                    <a:pos x="186" y="48"/>
                  </a:cxn>
                  <a:cxn ang="0">
                    <a:pos x="257" y="54"/>
                  </a:cxn>
                  <a:cxn ang="0">
                    <a:pos x="257" y="54"/>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3853" name="Freeform 13"/>
              <p:cNvSpPr/>
              <p:nvPr/>
            </p:nvSpPr>
            <p:spPr bwMode="hidden">
              <a:xfrm>
                <a:off x="3527" y="3906"/>
                <a:ext cx="89" cy="216"/>
              </a:xfrm>
              <a:custGeom>
                <a:avLst/>
                <a:gdLst/>
                <a:ahLst/>
                <a:cxnLst>
                  <a:cxn ang="0">
                    <a:pos x="12" y="66"/>
                  </a:cxn>
                  <a:cxn ang="0">
                    <a:pos x="18" y="108"/>
                  </a:cxn>
                  <a:cxn ang="0">
                    <a:pos x="36" y="144"/>
                  </a:cxn>
                  <a:cxn ang="0">
                    <a:pos x="60" y="180"/>
                  </a:cxn>
                  <a:cxn ang="0">
                    <a:pos x="89" y="216"/>
                  </a:cxn>
                  <a:cxn ang="0">
                    <a:pos x="72" y="216"/>
                  </a:cxn>
                  <a:cxn ang="0">
                    <a:pos x="42" y="180"/>
                  </a:cxn>
                  <a:cxn ang="0">
                    <a:pos x="18" y="144"/>
                  </a:cxn>
                  <a:cxn ang="0">
                    <a:pos x="6" y="108"/>
                  </a:cxn>
                  <a:cxn ang="0">
                    <a:pos x="0" y="66"/>
                  </a:cxn>
                  <a:cxn ang="0">
                    <a:pos x="0" y="30"/>
                  </a:cxn>
                  <a:cxn ang="0">
                    <a:pos x="12" y="0"/>
                  </a:cxn>
                  <a:cxn ang="0">
                    <a:pos x="30" y="0"/>
                  </a:cxn>
                  <a:cxn ang="0">
                    <a:pos x="18" y="30"/>
                  </a:cxn>
                  <a:cxn ang="0">
                    <a:pos x="12" y="66"/>
                  </a:cxn>
                  <a:cxn ang="0">
                    <a:pos x="12" y="66"/>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3854" name="Freeform 14"/>
              <p:cNvSpPr/>
              <p:nvPr/>
            </p:nvSpPr>
            <p:spPr bwMode="hidden">
              <a:xfrm>
                <a:off x="3569" y="3745"/>
                <a:ext cx="750" cy="461"/>
              </a:xfrm>
              <a:custGeom>
                <a:avLst/>
                <a:gdLst/>
                <a:ahLst/>
                <a:cxnLst>
                  <a:cxn ang="0">
                    <a:pos x="382" y="443"/>
                  </a:cxn>
                  <a:cxn ang="0">
                    <a:pos x="311" y="437"/>
                  </a:cxn>
                  <a:cxn ang="0">
                    <a:pos x="245" y="425"/>
                  </a:cxn>
                  <a:cxn ang="0">
                    <a:pos x="185" y="407"/>
                  </a:cxn>
                  <a:cxn ang="0">
                    <a:pos x="131" y="383"/>
                  </a:cxn>
                  <a:cxn ang="0">
                    <a:pos x="83" y="347"/>
                  </a:cxn>
                  <a:cxn ang="0">
                    <a:pos x="53" y="311"/>
                  </a:cxn>
                  <a:cxn ang="0">
                    <a:pos x="30" y="269"/>
                  </a:cxn>
                  <a:cxn ang="0">
                    <a:pos x="24" y="227"/>
                  </a:cxn>
                  <a:cxn ang="0">
                    <a:pos x="30" y="185"/>
                  </a:cxn>
                  <a:cxn ang="0">
                    <a:pos x="53" y="143"/>
                  </a:cxn>
                  <a:cxn ang="0">
                    <a:pos x="83" y="107"/>
                  </a:cxn>
                  <a:cxn ang="0">
                    <a:pos x="131" y="77"/>
                  </a:cxn>
                  <a:cxn ang="0">
                    <a:pos x="185" y="47"/>
                  </a:cxn>
                  <a:cxn ang="0">
                    <a:pos x="245" y="30"/>
                  </a:cxn>
                  <a:cxn ang="0">
                    <a:pos x="311" y="18"/>
                  </a:cxn>
                  <a:cxn ang="0">
                    <a:pos x="382" y="12"/>
                  </a:cxn>
                  <a:cxn ang="0">
                    <a:pos x="478" y="18"/>
                  </a:cxn>
                  <a:cxn ang="0">
                    <a:pos x="562" y="41"/>
                  </a:cxn>
                  <a:cxn ang="0">
                    <a:pos x="562" y="36"/>
                  </a:cxn>
                  <a:cxn ang="0">
                    <a:pos x="562" y="30"/>
                  </a:cxn>
                  <a:cxn ang="0">
                    <a:pos x="478" y="6"/>
                  </a:cxn>
                  <a:cxn ang="0">
                    <a:pos x="382" y="0"/>
                  </a:cxn>
                  <a:cxn ang="0">
                    <a:pos x="305" y="6"/>
                  </a:cxn>
                  <a:cxn ang="0">
                    <a:pos x="233" y="18"/>
                  </a:cxn>
                  <a:cxn ang="0">
                    <a:pos x="167" y="41"/>
                  </a:cxn>
                  <a:cxn ang="0">
                    <a:pos x="113" y="65"/>
                  </a:cxn>
                  <a:cxn ang="0">
                    <a:pos x="65" y="101"/>
                  </a:cxn>
                  <a:cxn ang="0">
                    <a:pos x="30" y="137"/>
                  </a:cxn>
                  <a:cxn ang="0">
                    <a:pos x="6" y="179"/>
                  </a:cxn>
                  <a:cxn ang="0">
                    <a:pos x="0" y="227"/>
                  </a:cxn>
                  <a:cxn ang="0">
                    <a:pos x="6" y="275"/>
                  </a:cxn>
                  <a:cxn ang="0">
                    <a:pos x="30" y="317"/>
                  </a:cxn>
                  <a:cxn ang="0">
                    <a:pos x="65" y="359"/>
                  </a:cxn>
                  <a:cxn ang="0">
                    <a:pos x="113" y="395"/>
                  </a:cxn>
                  <a:cxn ang="0">
                    <a:pos x="167" y="419"/>
                  </a:cxn>
                  <a:cxn ang="0">
                    <a:pos x="233" y="443"/>
                  </a:cxn>
                  <a:cxn ang="0">
                    <a:pos x="305" y="455"/>
                  </a:cxn>
                  <a:cxn ang="0">
                    <a:pos x="382" y="461"/>
                  </a:cxn>
                  <a:cxn ang="0">
                    <a:pos x="448" y="455"/>
                  </a:cxn>
                  <a:cxn ang="0">
                    <a:pos x="508" y="449"/>
                  </a:cxn>
                  <a:cxn ang="0">
                    <a:pos x="609" y="413"/>
                  </a:cxn>
                  <a:cxn ang="0">
                    <a:pos x="657" y="389"/>
                  </a:cxn>
                  <a:cxn ang="0">
                    <a:pos x="693" y="359"/>
                  </a:cxn>
                  <a:cxn ang="0">
                    <a:pos x="723" y="329"/>
                  </a:cxn>
                  <a:cxn ang="0">
                    <a:pos x="747" y="293"/>
                  </a:cxn>
                  <a:cxn ang="0">
                    <a:pos x="741" y="287"/>
                  </a:cxn>
                  <a:cxn ang="0">
                    <a:pos x="729" y="281"/>
                  </a:cxn>
                  <a:cxn ang="0">
                    <a:pos x="711" y="317"/>
                  </a:cxn>
                  <a:cxn ang="0">
                    <a:pos x="681" y="347"/>
                  </a:cxn>
                  <a:cxn ang="0">
                    <a:pos x="645" y="377"/>
                  </a:cxn>
                  <a:cxn ang="0">
                    <a:pos x="604" y="401"/>
                  </a:cxn>
                  <a:cxn ang="0">
                    <a:pos x="502" y="431"/>
                  </a:cxn>
                  <a:cxn ang="0">
                    <a:pos x="442" y="443"/>
                  </a:cxn>
                  <a:cxn ang="0">
                    <a:pos x="382" y="443"/>
                  </a:cxn>
                  <a:cxn ang="0">
                    <a:pos x="382" y="443"/>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3855" name="Freeform 15"/>
              <p:cNvSpPr/>
              <p:nvPr/>
            </p:nvSpPr>
            <p:spPr bwMode="hidden">
              <a:xfrm>
                <a:off x="4037" y="3721"/>
                <a:ext cx="96" cy="30"/>
              </a:xfrm>
              <a:custGeom>
                <a:avLst/>
                <a:gdLst/>
                <a:ahLst/>
                <a:cxnLst>
                  <a:cxn ang="0">
                    <a:pos x="0" y="0"/>
                  </a:cxn>
                  <a:cxn ang="0">
                    <a:pos x="0" y="12"/>
                  </a:cxn>
                  <a:cxn ang="0">
                    <a:pos x="48" y="18"/>
                  </a:cxn>
                  <a:cxn ang="0">
                    <a:pos x="96" y="30"/>
                  </a:cxn>
                  <a:cxn ang="0">
                    <a:pos x="96" y="24"/>
                  </a:cxn>
                  <a:cxn ang="0">
                    <a:pos x="96" y="18"/>
                  </a:cxn>
                  <a:cxn ang="0">
                    <a:pos x="48" y="12"/>
                  </a:cxn>
                  <a:cxn ang="0">
                    <a:pos x="0" y="0"/>
                  </a:cxn>
                  <a:cxn ang="0">
                    <a:pos x="0" y="0"/>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3856" name="Oval 16"/>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w="9525">
                <a:no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1035" name="Group 17"/>
            <p:cNvGrpSpPr/>
            <p:nvPr userDrawn="1"/>
          </p:nvGrpSpPr>
          <p:grpSpPr>
            <a:xfrm>
              <a:off x="1776" y="3631"/>
              <a:ext cx="1626" cy="683"/>
              <a:chOff x="1776" y="3631"/>
              <a:chExt cx="1626" cy="683"/>
            </a:xfrm>
          </p:grpSpPr>
          <p:sp>
            <p:nvSpPr>
              <p:cNvPr id="163858" name="Oval 18"/>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w="9525">
                <a:no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3859" name="Oval 19"/>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w="9525">
                <a:no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3860" name="Oval 20"/>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w="9525">
                <a:no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3861" name="Oval 21"/>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w="9525">
                <a:no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3862" name="Oval 22"/>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w="9525">
                <a:no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3863" name="Oval 23"/>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w="9525">
                <a:no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3864" name="Oval 24"/>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w="9525">
                <a:no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3865" name="Oval 25"/>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w="9525">
                <a:no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3866" name="Freeform 26"/>
              <p:cNvSpPr/>
              <p:nvPr/>
            </p:nvSpPr>
            <p:spPr bwMode="hidden">
              <a:xfrm>
                <a:off x="2585" y="3822"/>
                <a:ext cx="449" cy="186"/>
              </a:xfrm>
              <a:custGeom>
                <a:avLst/>
                <a:gdLst/>
                <a:ahLst/>
                <a:cxnLst>
                  <a:cxn ang="0">
                    <a:pos x="6" y="6"/>
                  </a:cxn>
                  <a:cxn ang="0">
                    <a:pos x="78" y="12"/>
                  </a:cxn>
                  <a:cxn ang="0">
                    <a:pos x="150" y="18"/>
                  </a:cxn>
                  <a:cxn ang="0">
                    <a:pos x="215" y="36"/>
                  </a:cxn>
                  <a:cxn ang="0">
                    <a:pos x="275" y="60"/>
                  </a:cxn>
                  <a:cxn ang="0">
                    <a:pos x="329" y="84"/>
                  </a:cxn>
                  <a:cxn ang="0">
                    <a:pos x="377" y="114"/>
                  </a:cxn>
                  <a:cxn ang="0">
                    <a:pos x="419" y="150"/>
                  </a:cxn>
                  <a:cxn ang="0">
                    <a:pos x="448" y="186"/>
                  </a:cxn>
                  <a:cxn ang="0">
                    <a:pos x="448" y="162"/>
                  </a:cxn>
                  <a:cxn ang="0">
                    <a:pos x="413" y="126"/>
                  </a:cxn>
                  <a:cxn ang="0">
                    <a:pos x="371" y="96"/>
                  </a:cxn>
                  <a:cxn ang="0">
                    <a:pos x="323" y="66"/>
                  </a:cxn>
                  <a:cxn ang="0">
                    <a:pos x="269" y="48"/>
                  </a:cxn>
                  <a:cxn ang="0">
                    <a:pos x="144" y="12"/>
                  </a:cxn>
                  <a:cxn ang="0">
                    <a:pos x="78" y="6"/>
                  </a:cxn>
                  <a:cxn ang="0">
                    <a:pos x="6" y="0"/>
                  </a:cxn>
                  <a:cxn ang="0">
                    <a:pos x="0" y="0"/>
                  </a:cxn>
                  <a:cxn ang="0">
                    <a:pos x="0" y="0"/>
                  </a:cxn>
                  <a:cxn ang="0">
                    <a:pos x="0" y="6"/>
                  </a:cxn>
                  <a:cxn ang="0">
                    <a:pos x="0" y="6"/>
                  </a:cxn>
                  <a:cxn ang="0">
                    <a:pos x="6" y="6"/>
                  </a:cxn>
                  <a:cxn ang="0">
                    <a:pos x="6" y="6"/>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3867" name="Freeform 27"/>
              <p:cNvSpPr/>
              <p:nvPr/>
            </p:nvSpPr>
            <p:spPr bwMode="hidden">
              <a:xfrm>
                <a:off x="2142" y="3852"/>
                <a:ext cx="892" cy="462"/>
              </a:xfrm>
              <a:custGeom>
                <a:avLst/>
                <a:gdLst/>
                <a:ahLst/>
                <a:cxnLst>
                  <a:cxn ang="0">
                    <a:pos x="23" y="276"/>
                  </a:cxn>
                  <a:cxn ang="0">
                    <a:pos x="29" y="222"/>
                  </a:cxn>
                  <a:cxn ang="0">
                    <a:pos x="59" y="174"/>
                  </a:cxn>
                  <a:cxn ang="0">
                    <a:pos x="95" y="132"/>
                  </a:cxn>
                  <a:cxn ang="0">
                    <a:pos x="149" y="96"/>
                  </a:cxn>
                  <a:cxn ang="0">
                    <a:pos x="209" y="60"/>
                  </a:cxn>
                  <a:cxn ang="0">
                    <a:pos x="281" y="36"/>
                  </a:cxn>
                  <a:cxn ang="0">
                    <a:pos x="364" y="24"/>
                  </a:cxn>
                  <a:cxn ang="0">
                    <a:pos x="448" y="18"/>
                  </a:cxn>
                  <a:cxn ang="0">
                    <a:pos x="532" y="24"/>
                  </a:cxn>
                  <a:cxn ang="0">
                    <a:pos x="609" y="36"/>
                  </a:cxn>
                  <a:cxn ang="0">
                    <a:pos x="681" y="60"/>
                  </a:cxn>
                  <a:cxn ang="0">
                    <a:pos x="741" y="96"/>
                  </a:cxn>
                  <a:cxn ang="0">
                    <a:pos x="795" y="132"/>
                  </a:cxn>
                  <a:cxn ang="0">
                    <a:pos x="831" y="174"/>
                  </a:cxn>
                  <a:cxn ang="0">
                    <a:pos x="861" y="222"/>
                  </a:cxn>
                  <a:cxn ang="0">
                    <a:pos x="867" y="276"/>
                  </a:cxn>
                  <a:cxn ang="0">
                    <a:pos x="855" y="330"/>
                  </a:cxn>
                  <a:cxn ang="0">
                    <a:pos x="831" y="378"/>
                  </a:cxn>
                  <a:cxn ang="0">
                    <a:pos x="783" y="426"/>
                  </a:cxn>
                  <a:cxn ang="0">
                    <a:pos x="723" y="462"/>
                  </a:cxn>
                  <a:cxn ang="0">
                    <a:pos x="765" y="462"/>
                  </a:cxn>
                  <a:cxn ang="0">
                    <a:pos x="819" y="426"/>
                  </a:cxn>
                  <a:cxn ang="0">
                    <a:pos x="855" y="378"/>
                  </a:cxn>
                  <a:cxn ang="0">
                    <a:pos x="884" y="330"/>
                  </a:cxn>
                  <a:cxn ang="0">
                    <a:pos x="890" y="276"/>
                  </a:cxn>
                  <a:cxn ang="0">
                    <a:pos x="884" y="222"/>
                  </a:cxn>
                  <a:cxn ang="0">
                    <a:pos x="855" y="168"/>
                  </a:cxn>
                  <a:cxn ang="0">
                    <a:pos x="813" y="120"/>
                  </a:cxn>
                  <a:cxn ang="0">
                    <a:pos x="759" y="84"/>
                  </a:cxn>
                  <a:cxn ang="0">
                    <a:pos x="693" y="48"/>
                  </a:cxn>
                  <a:cxn ang="0">
                    <a:pos x="621" y="24"/>
                  </a:cxn>
                  <a:cxn ang="0">
                    <a:pos x="538" y="6"/>
                  </a:cxn>
                  <a:cxn ang="0">
                    <a:pos x="448" y="0"/>
                  </a:cxn>
                  <a:cxn ang="0">
                    <a:pos x="358" y="6"/>
                  </a:cxn>
                  <a:cxn ang="0">
                    <a:pos x="275" y="24"/>
                  </a:cxn>
                  <a:cxn ang="0">
                    <a:pos x="197" y="48"/>
                  </a:cxn>
                  <a:cxn ang="0">
                    <a:pos x="131" y="84"/>
                  </a:cxn>
                  <a:cxn ang="0">
                    <a:pos x="77" y="120"/>
                  </a:cxn>
                  <a:cxn ang="0">
                    <a:pos x="35" y="168"/>
                  </a:cxn>
                  <a:cxn ang="0">
                    <a:pos x="12" y="222"/>
                  </a:cxn>
                  <a:cxn ang="0">
                    <a:pos x="0" y="276"/>
                  </a:cxn>
                  <a:cxn ang="0">
                    <a:pos x="6" y="330"/>
                  </a:cxn>
                  <a:cxn ang="0">
                    <a:pos x="35" y="378"/>
                  </a:cxn>
                  <a:cxn ang="0">
                    <a:pos x="71" y="426"/>
                  </a:cxn>
                  <a:cxn ang="0">
                    <a:pos x="125" y="462"/>
                  </a:cxn>
                  <a:cxn ang="0">
                    <a:pos x="167" y="462"/>
                  </a:cxn>
                  <a:cxn ang="0">
                    <a:pos x="107" y="426"/>
                  </a:cxn>
                  <a:cxn ang="0">
                    <a:pos x="59" y="378"/>
                  </a:cxn>
                  <a:cxn ang="0">
                    <a:pos x="35" y="330"/>
                  </a:cxn>
                  <a:cxn ang="0">
                    <a:pos x="23" y="276"/>
                  </a:cxn>
                  <a:cxn ang="0">
                    <a:pos x="23" y="276"/>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3868" name="Freeform 28"/>
              <p:cNvSpPr/>
              <p:nvPr/>
            </p:nvSpPr>
            <p:spPr bwMode="hidden">
              <a:xfrm>
                <a:off x="2082" y="3828"/>
                <a:ext cx="407" cy="486"/>
              </a:xfrm>
              <a:custGeom>
                <a:avLst/>
                <a:gdLst/>
                <a:ahLst/>
                <a:cxnLst>
                  <a:cxn ang="0">
                    <a:pos x="18" y="300"/>
                  </a:cxn>
                  <a:cxn ang="0">
                    <a:pos x="24" y="246"/>
                  </a:cxn>
                  <a:cxn ang="0">
                    <a:pos x="48" y="198"/>
                  </a:cxn>
                  <a:cxn ang="0">
                    <a:pos x="83" y="150"/>
                  </a:cxn>
                  <a:cxn ang="0">
                    <a:pos x="131" y="108"/>
                  </a:cxn>
                  <a:cxn ang="0">
                    <a:pos x="185" y="72"/>
                  </a:cxn>
                  <a:cxn ang="0">
                    <a:pos x="251" y="42"/>
                  </a:cxn>
                  <a:cxn ang="0">
                    <a:pos x="329" y="24"/>
                  </a:cxn>
                  <a:cxn ang="0">
                    <a:pos x="406" y="6"/>
                  </a:cxn>
                  <a:cxn ang="0">
                    <a:pos x="406" y="0"/>
                  </a:cxn>
                  <a:cxn ang="0">
                    <a:pos x="323" y="12"/>
                  </a:cxn>
                  <a:cxn ang="0">
                    <a:pos x="245" y="36"/>
                  </a:cxn>
                  <a:cxn ang="0">
                    <a:pos x="179" y="66"/>
                  </a:cxn>
                  <a:cxn ang="0">
                    <a:pos x="119" y="102"/>
                  </a:cxn>
                  <a:cxn ang="0">
                    <a:pos x="72" y="144"/>
                  </a:cxn>
                  <a:cxn ang="0">
                    <a:pos x="30" y="192"/>
                  </a:cxn>
                  <a:cxn ang="0">
                    <a:pos x="6" y="246"/>
                  </a:cxn>
                  <a:cxn ang="0">
                    <a:pos x="0" y="300"/>
                  </a:cxn>
                  <a:cxn ang="0">
                    <a:pos x="6" y="348"/>
                  </a:cxn>
                  <a:cxn ang="0">
                    <a:pos x="30" y="396"/>
                  </a:cxn>
                  <a:cxn ang="0">
                    <a:pos x="66" y="444"/>
                  </a:cxn>
                  <a:cxn ang="0">
                    <a:pos x="107" y="486"/>
                  </a:cxn>
                  <a:cxn ang="0">
                    <a:pos x="131" y="486"/>
                  </a:cxn>
                  <a:cxn ang="0">
                    <a:pos x="83" y="450"/>
                  </a:cxn>
                  <a:cxn ang="0">
                    <a:pos x="48" y="402"/>
                  </a:cxn>
                  <a:cxn ang="0">
                    <a:pos x="24" y="354"/>
                  </a:cxn>
                  <a:cxn ang="0">
                    <a:pos x="18" y="300"/>
                  </a:cxn>
                  <a:cxn ang="0">
                    <a:pos x="18" y="300"/>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3869" name="Freeform 29"/>
              <p:cNvSpPr/>
              <p:nvPr/>
            </p:nvSpPr>
            <p:spPr bwMode="hidden">
              <a:xfrm>
                <a:off x="2987" y="4044"/>
                <a:ext cx="108" cy="252"/>
              </a:xfrm>
              <a:custGeom>
                <a:avLst/>
                <a:gdLst/>
                <a:ahLst/>
                <a:cxnLst>
                  <a:cxn ang="0">
                    <a:pos x="89" y="84"/>
                  </a:cxn>
                  <a:cxn ang="0">
                    <a:pos x="83" y="132"/>
                  </a:cxn>
                  <a:cxn ang="0">
                    <a:pos x="65" y="174"/>
                  </a:cxn>
                  <a:cxn ang="0">
                    <a:pos x="36" y="216"/>
                  </a:cxn>
                  <a:cxn ang="0">
                    <a:pos x="0" y="252"/>
                  </a:cxn>
                  <a:cxn ang="0">
                    <a:pos x="18" y="252"/>
                  </a:cxn>
                  <a:cxn ang="0">
                    <a:pos x="53" y="216"/>
                  </a:cxn>
                  <a:cxn ang="0">
                    <a:pos x="83" y="174"/>
                  </a:cxn>
                  <a:cxn ang="0">
                    <a:pos x="101" y="132"/>
                  </a:cxn>
                  <a:cxn ang="0">
                    <a:pos x="107" y="84"/>
                  </a:cxn>
                  <a:cxn ang="0">
                    <a:pos x="101" y="42"/>
                  </a:cxn>
                  <a:cxn ang="0">
                    <a:pos x="89" y="0"/>
                  </a:cxn>
                  <a:cxn ang="0">
                    <a:pos x="65" y="0"/>
                  </a:cxn>
                  <a:cxn ang="0">
                    <a:pos x="83" y="42"/>
                  </a:cxn>
                  <a:cxn ang="0">
                    <a:pos x="89" y="84"/>
                  </a:cxn>
                  <a:cxn ang="0">
                    <a:pos x="89" y="84"/>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79" name="Freeform 30"/>
              <p:cNvSpPr/>
              <p:nvPr/>
            </p:nvSpPr>
            <p:spPr>
              <a:xfrm>
                <a:off x="2068" y="3685"/>
                <a:ext cx="835" cy="150"/>
              </a:xfrm>
              <a:custGeom>
                <a:avLst/>
                <a:gdLst/>
                <a:ahLst/>
                <a:cxnLst>
                  <a:cxn ang="0">
                    <a:pos x="518" y="18"/>
                  </a:cxn>
                  <a:cxn ang="0">
                    <a:pos x="597" y="24"/>
                  </a:cxn>
                  <a:cxn ang="0">
                    <a:pos x="682" y="30"/>
                  </a:cxn>
                  <a:cxn ang="0">
                    <a:pos x="755" y="42"/>
                  </a:cxn>
                  <a:cxn ang="0">
                    <a:pos x="828" y="60"/>
                  </a:cxn>
                  <a:cxn ang="0">
                    <a:pos x="835" y="42"/>
                  </a:cxn>
                  <a:cxn ang="0">
                    <a:pos x="761" y="24"/>
                  </a:cxn>
                  <a:cxn ang="0">
                    <a:pos x="688" y="12"/>
                  </a:cxn>
                  <a:cxn ang="0">
                    <a:pos x="603" y="6"/>
                  </a:cxn>
                  <a:cxn ang="0">
                    <a:pos x="518" y="0"/>
                  </a:cxn>
                  <a:cxn ang="0">
                    <a:pos x="372" y="12"/>
                  </a:cxn>
                  <a:cxn ang="0">
                    <a:pos x="232" y="36"/>
                  </a:cxn>
                  <a:cxn ang="0">
                    <a:pos x="110" y="78"/>
                  </a:cxn>
                  <a:cxn ang="0">
                    <a:pos x="0" y="132"/>
                  </a:cxn>
                  <a:cxn ang="0">
                    <a:pos x="19" y="150"/>
                  </a:cxn>
                  <a:cxn ang="0">
                    <a:pos x="122" y="96"/>
                  </a:cxn>
                  <a:cxn ang="0">
                    <a:pos x="244" y="54"/>
                  </a:cxn>
                  <a:cxn ang="0">
                    <a:pos x="378" y="30"/>
                  </a:cxn>
                  <a:cxn ang="0">
                    <a:pos x="518" y="18"/>
                  </a:cxn>
                  <a:cxn ang="0">
                    <a:pos x="518" y="18"/>
                  </a:cxn>
                </a:cxnLst>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close/>
                  </a:path>
                </a:pathLst>
              </a:custGeom>
              <a:solidFill>
                <a:schemeClr val="accent2">
                  <a:alpha val="100000"/>
                </a:schemeClr>
              </a:solidFill>
              <a:ln w="9525">
                <a:noFill/>
              </a:ln>
            </p:spPr>
            <p:txBody>
              <a:bodyPr/>
              <a:p>
                <a:endParaRPr lang="zh-CN" altLang="en-US"/>
              </a:p>
            </p:txBody>
          </p:sp>
          <p:sp>
            <p:nvSpPr>
              <p:cNvPr id="1080" name="Freeform 31"/>
              <p:cNvSpPr/>
              <p:nvPr/>
            </p:nvSpPr>
            <p:spPr>
              <a:xfrm>
                <a:off x="1867" y="3853"/>
                <a:ext cx="171" cy="461"/>
              </a:xfrm>
              <a:custGeom>
                <a:avLst/>
                <a:gdLst/>
                <a:ahLst/>
                <a:cxnLst>
                  <a:cxn ang="0">
                    <a:pos x="31" y="263"/>
                  </a:cxn>
                  <a:cxn ang="0">
                    <a:pos x="43" y="191"/>
                  </a:cxn>
                  <a:cxn ang="0">
                    <a:pos x="67" y="131"/>
                  </a:cxn>
                  <a:cxn ang="0">
                    <a:pos x="116" y="72"/>
                  </a:cxn>
                  <a:cxn ang="0">
                    <a:pos x="171" y="18"/>
                  </a:cxn>
                  <a:cxn ang="0">
                    <a:pos x="153" y="0"/>
                  </a:cxn>
                  <a:cxn ang="0">
                    <a:pos x="86" y="60"/>
                  </a:cxn>
                  <a:cxn ang="0">
                    <a:pos x="43" y="120"/>
                  </a:cxn>
                  <a:cxn ang="0">
                    <a:pos x="13" y="191"/>
                  </a:cxn>
                  <a:cxn ang="0">
                    <a:pos x="0" y="263"/>
                  </a:cxn>
                  <a:cxn ang="0">
                    <a:pos x="6" y="317"/>
                  </a:cxn>
                  <a:cxn ang="0">
                    <a:pos x="25" y="365"/>
                  </a:cxn>
                  <a:cxn ang="0">
                    <a:pos x="49" y="413"/>
                  </a:cxn>
                  <a:cxn ang="0">
                    <a:pos x="86" y="461"/>
                  </a:cxn>
                  <a:cxn ang="0">
                    <a:pos x="122" y="461"/>
                  </a:cxn>
                  <a:cxn ang="0">
                    <a:pos x="86" y="413"/>
                  </a:cxn>
                  <a:cxn ang="0">
                    <a:pos x="55" y="365"/>
                  </a:cxn>
                  <a:cxn ang="0">
                    <a:pos x="37" y="317"/>
                  </a:cxn>
                  <a:cxn ang="0">
                    <a:pos x="31" y="263"/>
                  </a:cxn>
                  <a:cxn ang="0">
                    <a:pos x="31" y="263"/>
                  </a:cxn>
                </a:cxnLst>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close/>
                  </a:path>
                </a:pathLst>
              </a:custGeom>
              <a:solidFill>
                <a:schemeClr val="accent2">
                  <a:alpha val="100000"/>
                </a:schemeClr>
              </a:solidFill>
              <a:ln w="9525">
                <a:noFill/>
              </a:ln>
            </p:spPr>
            <p:txBody>
              <a:bodyPr/>
              <a:p>
                <a:endParaRPr lang="zh-CN" altLang="en-US"/>
              </a:p>
            </p:txBody>
          </p:sp>
          <p:sp>
            <p:nvSpPr>
              <p:cNvPr id="163872" name="Freeform 32"/>
              <p:cNvSpPr/>
              <p:nvPr/>
            </p:nvSpPr>
            <p:spPr bwMode="hidden">
              <a:xfrm>
                <a:off x="2951" y="3751"/>
                <a:ext cx="360" cy="563"/>
              </a:xfrm>
              <a:custGeom>
                <a:avLst/>
                <a:gdLst/>
                <a:ahLst/>
                <a:cxnLst>
                  <a:cxn ang="0">
                    <a:pos x="360" y="365"/>
                  </a:cxn>
                  <a:cxn ang="0">
                    <a:pos x="353" y="305"/>
                  </a:cxn>
                  <a:cxn ang="0">
                    <a:pos x="335" y="251"/>
                  </a:cxn>
                  <a:cxn ang="0">
                    <a:pos x="305" y="204"/>
                  </a:cxn>
                  <a:cxn ang="0">
                    <a:pos x="262" y="156"/>
                  </a:cxn>
                  <a:cxn ang="0">
                    <a:pos x="213" y="108"/>
                  </a:cxn>
                  <a:cxn ang="0">
                    <a:pos x="159" y="66"/>
                  </a:cxn>
                  <a:cxn ang="0">
                    <a:pos x="92" y="30"/>
                  </a:cxn>
                  <a:cxn ang="0">
                    <a:pos x="19" y="0"/>
                  </a:cxn>
                  <a:cxn ang="0">
                    <a:pos x="0" y="12"/>
                  </a:cxn>
                  <a:cxn ang="0">
                    <a:pos x="67" y="42"/>
                  </a:cxn>
                  <a:cxn ang="0">
                    <a:pos x="134" y="78"/>
                  </a:cxn>
                  <a:cxn ang="0">
                    <a:pos x="189" y="114"/>
                  </a:cxn>
                  <a:cxn ang="0">
                    <a:pos x="238" y="162"/>
                  </a:cxn>
                  <a:cxn ang="0">
                    <a:pos x="274" y="210"/>
                  </a:cxn>
                  <a:cxn ang="0">
                    <a:pos x="299" y="257"/>
                  </a:cxn>
                  <a:cxn ang="0">
                    <a:pos x="317" y="311"/>
                  </a:cxn>
                  <a:cxn ang="0">
                    <a:pos x="323" y="365"/>
                  </a:cxn>
                  <a:cxn ang="0">
                    <a:pos x="317" y="419"/>
                  </a:cxn>
                  <a:cxn ang="0">
                    <a:pos x="299" y="467"/>
                  </a:cxn>
                  <a:cxn ang="0">
                    <a:pos x="274" y="515"/>
                  </a:cxn>
                  <a:cxn ang="0">
                    <a:pos x="238" y="563"/>
                  </a:cxn>
                  <a:cxn ang="0">
                    <a:pos x="268" y="563"/>
                  </a:cxn>
                  <a:cxn ang="0">
                    <a:pos x="311" y="515"/>
                  </a:cxn>
                  <a:cxn ang="0">
                    <a:pos x="335" y="467"/>
                  </a:cxn>
                  <a:cxn ang="0">
                    <a:pos x="353" y="419"/>
                  </a:cxn>
                  <a:cxn ang="0">
                    <a:pos x="360" y="365"/>
                  </a:cxn>
                  <a:cxn ang="0">
                    <a:pos x="360" y="36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3873" name="Freeform 33"/>
              <p:cNvSpPr/>
              <p:nvPr/>
            </p:nvSpPr>
            <p:spPr bwMode="hidden">
              <a:xfrm>
                <a:off x="2318" y="3631"/>
                <a:ext cx="1078" cy="425"/>
              </a:xfrm>
              <a:custGeom>
                <a:avLst/>
                <a:gdLst/>
                <a:ahLst/>
                <a:cxnLst>
                  <a:cxn ang="0">
                    <a:pos x="1053" y="425"/>
                  </a:cxn>
                  <a:cxn ang="0">
                    <a:pos x="1078" y="419"/>
                  </a:cxn>
                  <a:cxn ang="0">
                    <a:pos x="1066" y="377"/>
                  </a:cxn>
                  <a:cxn ang="0">
                    <a:pos x="1047" y="336"/>
                  </a:cxn>
                  <a:cxn ang="0">
                    <a:pos x="986" y="252"/>
                  </a:cxn>
                  <a:cxn ang="0">
                    <a:pos x="907" y="180"/>
                  </a:cxn>
                  <a:cxn ang="0">
                    <a:pos x="810" y="120"/>
                  </a:cxn>
                  <a:cxn ang="0">
                    <a:pos x="694" y="72"/>
                  </a:cxn>
                  <a:cxn ang="0">
                    <a:pos x="560" y="30"/>
                  </a:cxn>
                  <a:cxn ang="0">
                    <a:pos x="420" y="6"/>
                  </a:cxn>
                  <a:cxn ang="0">
                    <a:pos x="268" y="0"/>
                  </a:cxn>
                  <a:cxn ang="0">
                    <a:pos x="134" y="6"/>
                  </a:cxn>
                  <a:cxn ang="0">
                    <a:pos x="0" y="24"/>
                  </a:cxn>
                  <a:cxn ang="0">
                    <a:pos x="12" y="36"/>
                  </a:cxn>
                  <a:cxn ang="0">
                    <a:pos x="134" y="18"/>
                  </a:cxn>
                  <a:cxn ang="0">
                    <a:pos x="268" y="12"/>
                  </a:cxn>
                  <a:cxn ang="0">
                    <a:pos x="420" y="18"/>
                  </a:cxn>
                  <a:cxn ang="0">
                    <a:pos x="554" y="42"/>
                  </a:cxn>
                  <a:cxn ang="0">
                    <a:pos x="682" y="84"/>
                  </a:cxn>
                  <a:cxn ang="0">
                    <a:pos x="798" y="132"/>
                  </a:cxn>
                  <a:cxn ang="0">
                    <a:pos x="895" y="192"/>
                  </a:cxn>
                  <a:cxn ang="0">
                    <a:pos x="968" y="264"/>
                  </a:cxn>
                  <a:cxn ang="0">
                    <a:pos x="999" y="300"/>
                  </a:cxn>
                  <a:cxn ang="0">
                    <a:pos x="1023" y="342"/>
                  </a:cxn>
                  <a:cxn ang="0">
                    <a:pos x="1041" y="383"/>
                  </a:cxn>
                  <a:cxn ang="0">
                    <a:pos x="1053" y="425"/>
                  </a:cxn>
                  <a:cxn ang="0">
                    <a:pos x="1053" y="425"/>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3874" name="Freeform 34"/>
              <p:cNvSpPr/>
              <p:nvPr/>
            </p:nvSpPr>
            <p:spPr bwMode="hidden">
              <a:xfrm>
                <a:off x="3304" y="4080"/>
                <a:ext cx="98" cy="234"/>
              </a:xfrm>
              <a:custGeom>
                <a:avLst/>
                <a:gdLst/>
                <a:ahLst/>
                <a:cxnLst>
                  <a:cxn ang="0">
                    <a:pos x="0" y="234"/>
                  </a:cxn>
                  <a:cxn ang="0">
                    <a:pos x="25" y="234"/>
                  </a:cxn>
                  <a:cxn ang="0">
                    <a:pos x="55" y="186"/>
                  </a:cxn>
                  <a:cxn ang="0">
                    <a:pos x="80" y="138"/>
                  </a:cxn>
                  <a:cxn ang="0">
                    <a:pos x="92" y="90"/>
                  </a:cxn>
                  <a:cxn ang="0">
                    <a:pos x="98" y="36"/>
                  </a:cxn>
                  <a:cxn ang="0">
                    <a:pos x="98" y="0"/>
                  </a:cxn>
                  <a:cxn ang="0">
                    <a:pos x="74" y="0"/>
                  </a:cxn>
                  <a:cxn ang="0">
                    <a:pos x="74" y="36"/>
                  </a:cxn>
                  <a:cxn ang="0">
                    <a:pos x="67" y="90"/>
                  </a:cxn>
                  <a:cxn ang="0">
                    <a:pos x="55" y="138"/>
                  </a:cxn>
                  <a:cxn ang="0">
                    <a:pos x="31" y="186"/>
                  </a:cxn>
                  <a:cxn ang="0">
                    <a:pos x="0" y="234"/>
                  </a:cxn>
                  <a:cxn ang="0">
                    <a:pos x="0" y="234"/>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84" name="Freeform 35"/>
              <p:cNvSpPr/>
              <p:nvPr/>
            </p:nvSpPr>
            <p:spPr>
              <a:xfrm>
                <a:off x="1776" y="3673"/>
                <a:ext cx="481" cy="641"/>
              </a:xfrm>
              <a:custGeom>
                <a:avLst/>
                <a:gdLst/>
                <a:ahLst/>
                <a:cxnLst>
                  <a:cxn ang="0">
                    <a:pos x="18" y="443"/>
                  </a:cxn>
                  <a:cxn ang="0">
                    <a:pos x="24" y="371"/>
                  </a:cxn>
                  <a:cxn ang="0">
                    <a:pos x="55" y="305"/>
                  </a:cxn>
                  <a:cxn ang="0">
                    <a:pos x="91" y="246"/>
                  </a:cxn>
                  <a:cxn ang="0">
                    <a:pos x="146" y="186"/>
                  </a:cxn>
                  <a:cxn ang="0">
                    <a:pos x="213" y="132"/>
                  </a:cxn>
                  <a:cxn ang="0">
                    <a:pos x="292" y="84"/>
                  </a:cxn>
                  <a:cxn ang="0">
                    <a:pos x="384" y="48"/>
                  </a:cxn>
                  <a:cxn ang="0">
                    <a:pos x="481" y="12"/>
                  </a:cxn>
                  <a:cxn ang="0">
                    <a:pos x="457" y="0"/>
                  </a:cxn>
                  <a:cxn ang="0">
                    <a:pos x="359" y="36"/>
                  </a:cxn>
                  <a:cxn ang="0">
                    <a:pos x="274" y="78"/>
                  </a:cxn>
                  <a:cxn ang="0">
                    <a:pos x="195" y="126"/>
                  </a:cxn>
                  <a:cxn ang="0">
                    <a:pos x="128" y="180"/>
                  </a:cxn>
                  <a:cxn ang="0">
                    <a:pos x="73" y="240"/>
                  </a:cxn>
                  <a:cxn ang="0">
                    <a:pos x="37" y="305"/>
                  </a:cxn>
                  <a:cxn ang="0">
                    <a:pos x="6" y="371"/>
                  </a:cxn>
                  <a:cxn ang="0">
                    <a:pos x="0" y="443"/>
                  </a:cxn>
                  <a:cxn ang="0">
                    <a:pos x="6" y="497"/>
                  </a:cxn>
                  <a:cxn ang="0">
                    <a:pos x="18" y="545"/>
                  </a:cxn>
                  <a:cxn ang="0">
                    <a:pos x="43" y="593"/>
                  </a:cxn>
                  <a:cxn ang="0">
                    <a:pos x="73" y="641"/>
                  </a:cxn>
                  <a:cxn ang="0">
                    <a:pos x="97" y="641"/>
                  </a:cxn>
                  <a:cxn ang="0">
                    <a:pos x="67" y="593"/>
                  </a:cxn>
                  <a:cxn ang="0">
                    <a:pos x="43" y="545"/>
                  </a:cxn>
                  <a:cxn ang="0">
                    <a:pos x="24" y="497"/>
                  </a:cxn>
                  <a:cxn ang="0">
                    <a:pos x="18" y="443"/>
                  </a:cxn>
                  <a:cxn ang="0">
                    <a:pos x="18" y="443"/>
                  </a:cxn>
                </a:cxnLst>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close/>
                  </a:path>
                </a:pathLst>
              </a:custGeom>
              <a:solidFill>
                <a:schemeClr val="accent2">
                  <a:alpha val="100000"/>
                </a:schemeClr>
              </a:solidFill>
              <a:ln w="9525">
                <a:noFill/>
              </a:ln>
            </p:spPr>
            <p:txBody>
              <a:bodyPr/>
              <a:p>
                <a:endParaRPr lang="zh-CN" altLang="en-US"/>
              </a:p>
            </p:txBody>
          </p:sp>
        </p:grpSp>
        <p:grpSp>
          <p:nvGrpSpPr>
            <p:cNvPr id="1036" name="Group 36"/>
            <p:cNvGrpSpPr/>
            <p:nvPr userDrawn="1"/>
          </p:nvGrpSpPr>
          <p:grpSpPr>
            <a:xfrm>
              <a:off x="4128" y="3360"/>
              <a:ext cx="1351" cy="821"/>
              <a:chOff x="4128" y="3360"/>
              <a:chExt cx="1351" cy="821"/>
            </a:xfrm>
          </p:grpSpPr>
          <p:sp>
            <p:nvSpPr>
              <p:cNvPr id="163877" name="Freeform 37"/>
              <p:cNvSpPr>
                <a:spLocks noEditPoints="1"/>
              </p:cNvSpPr>
              <p:nvPr/>
            </p:nvSpPr>
            <p:spPr bwMode="hidden">
              <a:xfrm>
                <a:off x="4200" y="3402"/>
                <a:ext cx="1201" cy="731"/>
              </a:xfrm>
              <a:custGeom>
                <a:avLst/>
                <a:gdLst/>
                <a:ahLst/>
                <a:cxnLst>
                  <a:cxn ang="0">
                    <a:pos x="484" y="6"/>
                  </a:cxn>
                  <a:cxn ang="0">
                    <a:pos x="263" y="60"/>
                  </a:cxn>
                  <a:cxn ang="0">
                    <a:pos x="101" y="162"/>
                  </a:cxn>
                  <a:cxn ang="0">
                    <a:pos x="12" y="294"/>
                  </a:cxn>
                  <a:cxn ang="0">
                    <a:pos x="0" y="366"/>
                  </a:cxn>
                  <a:cxn ang="0">
                    <a:pos x="12" y="437"/>
                  </a:cxn>
                  <a:cxn ang="0">
                    <a:pos x="101" y="569"/>
                  </a:cxn>
                  <a:cxn ang="0">
                    <a:pos x="263" y="671"/>
                  </a:cxn>
                  <a:cxn ang="0">
                    <a:pos x="484" y="725"/>
                  </a:cxn>
                  <a:cxn ang="0">
                    <a:pos x="723" y="725"/>
                  </a:cxn>
                  <a:cxn ang="0">
                    <a:pos x="938" y="671"/>
                  </a:cxn>
                  <a:cxn ang="0">
                    <a:pos x="1100" y="569"/>
                  </a:cxn>
                  <a:cxn ang="0">
                    <a:pos x="1189" y="437"/>
                  </a:cxn>
                  <a:cxn ang="0">
                    <a:pos x="1201" y="366"/>
                  </a:cxn>
                  <a:cxn ang="0">
                    <a:pos x="1189" y="294"/>
                  </a:cxn>
                  <a:cxn ang="0">
                    <a:pos x="1100" y="162"/>
                  </a:cxn>
                  <a:cxn ang="0">
                    <a:pos x="938" y="60"/>
                  </a:cxn>
                  <a:cxn ang="0">
                    <a:pos x="723" y="6"/>
                  </a:cxn>
                  <a:cxn ang="0">
                    <a:pos x="604" y="0"/>
                  </a:cxn>
                  <a:cxn ang="0">
                    <a:pos x="490" y="701"/>
                  </a:cxn>
                  <a:cxn ang="0">
                    <a:pos x="287" y="647"/>
                  </a:cxn>
                  <a:cxn ang="0">
                    <a:pos x="131" y="557"/>
                  </a:cxn>
                  <a:cxn ang="0">
                    <a:pos x="48" y="437"/>
                  </a:cxn>
                  <a:cxn ang="0">
                    <a:pos x="36" y="366"/>
                  </a:cxn>
                  <a:cxn ang="0">
                    <a:pos x="48" y="300"/>
                  </a:cxn>
                  <a:cxn ang="0">
                    <a:pos x="131" y="174"/>
                  </a:cxn>
                  <a:cxn ang="0">
                    <a:pos x="287" y="84"/>
                  </a:cxn>
                  <a:cxn ang="0">
                    <a:pos x="490" y="30"/>
                  </a:cxn>
                  <a:cxn ang="0">
                    <a:pos x="717" y="30"/>
                  </a:cxn>
                  <a:cxn ang="0">
                    <a:pos x="920" y="84"/>
                  </a:cxn>
                  <a:cxn ang="0">
                    <a:pos x="1070" y="174"/>
                  </a:cxn>
                  <a:cxn ang="0">
                    <a:pos x="1153" y="300"/>
                  </a:cxn>
                  <a:cxn ang="0">
                    <a:pos x="1153" y="437"/>
                  </a:cxn>
                  <a:cxn ang="0">
                    <a:pos x="1070" y="557"/>
                  </a:cxn>
                  <a:cxn ang="0">
                    <a:pos x="920" y="647"/>
                  </a:cxn>
                  <a:cxn ang="0">
                    <a:pos x="717" y="701"/>
                  </a:cxn>
                  <a:cxn ang="0">
                    <a:pos x="604" y="707"/>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3878" name="Freeform 38"/>
              <p:cNvSpPr/>
              <p:nvPr/>
            </p:nvSpPr>
            <p:spPr bwMode="hidden">
              <a:xfrm>
                <a:off x="4128" y="3366"/>
                <a:ext cx="544" cy="737"/>
              </a:xfrm>
              <a:custGeom>
                <a:avLst/>
                <a:gdLst/>
                <a:ahLst/>
                <a:cxnLst>
                  <a:cxn ang="0">
                    <a:pos x="24" y="402"/>
                  </a:cxn>
                  <a:cxn ang="0">
                    <a:pos x="36" y="330"/>
                  </a:cxn>
                  <a:cxn ang="0">
                    <a:pos x="66" y="264"/>
                  </a:cxn>
                  <a:cxn ang="0">
                    <a:pos x="108" y="204"/>
                  </a:cxn>
                  <a:cxn ang="0">
                    <a:pos x="173" y="150"/>
                  </a:cxn>
                  <a:cxn ang="0">
                    <a:pos x="251" y="102"/>
                  </a:cxn>
                  <a:cxn ang="0">
                    <a:pos x="335" y="60"/>
                  </a:cxn>
                  <a:cxn ang="0">
                    <a:pos x="436" y="30"/>
                  </a:cxn>
                  <a:cxn ang="0">
                    <a:pos x="544" y="12"/>
                  </a:cxn>
                  <a:cxn ang="0">
                    <a:pos x="544" y="0"/>
                  </a:cxn>
                  <a:cxn ang="0">
                    <a:pos x="430" y="18"/>
                  </a:cxn>
                  <a:cxn ang="0">
                    <a:pos x="329" y="48"/>
                  </a:cxn>
                  <a:cxn ang="0">
                    <a:pos x="233" y="90"/>
                  </a:cxn>
                  <a:cxn ang="0">
                    <a:pos x="155" y="138"/>
                  </a:cxn>
                  <a:cxn ang="0">
                    <a:pos x="90" y="198"/>
                  </a:cxn>
                  <a:cxn ang="0">
                    <a:pos x="42" y="258"/>
                  </a:cxn>
                  <a:cxn ang="0">
                    <a:pos x="12" y="330"/>
                  </a:cxn>
                  <a:cxn ang="0">
                    <a:pos x="0" y="402"/>
                  </a:cxn>
                  <a:cxn ang="0">
                    <a:pos x="6" y="455"/>
                  </a:cxn>
                  <a:cxn ang="0">
                    <a:pos x="18" y="503"/>
                  </a:cxn>
                  <a:cxn ang="0">
                    <a:pos x="42" y="545"/>
                  </a:cxn>
                  <a:cxn ang="0">
                    <a:pos x="78" y="593"/>
                  </a:cxn>
                  <a:cxn ang="0">
                    <a:pos x="114" y="635"/>
                  </a:cxn>
                  <a:cxn ang="0">
                    <a:pos x="161" y="671"/>
                  </a:cxn>
                  <a:cxn ang="0">
                    <a:pos x="221" y="707"/>
                  </a:cxn>
                  <a:cxn ang="0">
                    <a:pos x="281" y="737"/>
                  </a:cxn>
                  <a:cxn ang="0">
                    <a:pos x="323" y="737"/>
                  </a:cxn>
                  <a:cxn ang="0">
                    <a:pos x="257" y="707"/>
                  </a:cxn>
                  <a:cxn ang="0">
                    <a:pos x="203" y="671"/>
                  </a:cxn>
                  <a:cxn ang="0">
                    <a:pos x="149" y="635"/>
                  </a:cxn>
                  <a:cxn ang="0">
                    <a:pos x="108" y="593"/>
                  </a:cxn>
                  <a:cxn ang="0">
                    <a:pos x="72" y="551"/>
                  </a:cxn>
                  <a:cxn ang="0">
                    <a:pos x="48" y="503"/>
                  </a:cxn>
                  <a:cxn ang="0">
                    <a:pos x="30" y="455"/>
                  </a:cxn>
                  <a:cxn ang="0">
                    <a:pos x="24" y="402"/>
                  </a:cxn>
                  <a:cxn ang="0">
                    <a:pos x="24" y="402"/>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3879" name="Freeform 39"/>
              <p:cNvSpPr/>
              <p:nvPr/>
            </p:nvSpPr>
            <p:spPr bwMode="hidden">
              <a:xfrm>
                <a:off x="4792" y="3360"/>
                <a:ext cx="609" cy="252"/>
              </a:xfrm>
              <a:custGeom>
                <a:avLst/>
                <a:gdLst/>
                <a:ahLst/>
                <a:cxnLst>
                  <a:cxn ang="0">
                    <a:pos x="12" y="12"/>
                  </a:cxn>
                  <a:cxn ang="0">
                    <a:pos x="113" y="18"/>
                  </a:cxn>
                  <a:cxn ang="0">
                    <a:pos x="203" y="30"/>
                  </a:cxn>
                  <a:cxn ang="0">
                    <a:pos x="292" y="48"/>
                  </a:cxn>
                  <a:cxn ang="0">
                    <a:pos x="376" y="78"/>
                  </a:cxn>
                  <a:cxn ang="0">
                    <a:pos x="448" y="114"/>
                  </a:cxn>
                  <a:cxn ang="0">
                    <a:pos x="514" y="156"/>
                  </a:cxn>
                  <a:cxn ang="0">
                    <a:pos x="567" y="198"/>
                  </a:cxn>
                  <a:cxn ang="0">
                    <a:pos x="609" y="252"/>
                  </a:cxn>
                  <a:cxn ang="0">
                    <a:pos x="609" y="216"/>
                  </a:cxn>
                  <a:cxn ang="0">
                    <a:pos x="561" y="168"/>
                  </a:cxn>
                  <a:cxn ang="0">
                    <a:pos x="502" y="126"/>
                  </a:cxn>
                  <a:cxn ang="0">
                    <a:pos x="436" y="90"/>
                  </a:cxn>
                  <a:cxn ang="0">
                    <a:pos x="364" y="60"/>
                  </a:cxn>
                  <a:cxn ang="0">
                    <a:pos x="286" y="36"/>
                  </a:cxn>
                  <a:cxn ang="0">
                    <a:pos x="197" y="18"/>
                  </a:cxn>
                  <a:cxn ang="0">
                    <a:pos x="107" y="6"/>
                  </a:cxn>
                  <a:cxn ang="0">
                    <a:pos x="12" y="0"/>
                  </a:cxn>
                  <a:cxn ang="0">
                    <a:pos x="6" y="0"/>
                  </a:cxn>
                  <a:cxn ang="0">
                    <a:pos x="0" y="0"/>
                  </a:cxn>
                  <a:cxn ang="0">
                    <a:pos x="0" y="12"/>
                  </a:cxn>
                  <a:cxn ang="0">
                    <a:pos x="6" y="12"/>
                  </a:cxn>
                  <a:cxn ang="0">
                    <a:pos x="12" y="12"/>
                  </a:cxn>
                  <a:cxn ang="0">
                    <a:pos x="12" y="12"/>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3880" name="Freeform 40"/>
              <p:cNvSpPr/>
              <p:nvPr/>
            </p:nvSpPr>
            <p:spPr bwMode="hidden">
              <a:xfrm>
                <a:off x="5246" y="4007"/>
                <a:ext cx="72" cy="54"/>
              </a:xfrm>
              <a:custGeom>
                <a:avLst/>
                <a:gdLst/>
                <a:ahLst/>
                <a:cxnLst>
                  <a:cxn ang="0">
                    <a:pos x="72" y="0"/>
                  </a:cxn>
                  <a:cxn ang="0">
                    <a:pos x="36" y="30"/>
                  </a:cxn>
                  <a:cxn ang="0">
                    <a:pos x="0" y="54"/>
                  </a:cxn>
                  <a:cxn ang="0">
                    <a:pos x="36" y="54"/>
                  </a:cxn>
                  <a:cxn ang="0">
                    <a:pos x="54" y="42"/>
                  </a:cxn>
                  <a:cxn ang="0">
                    <a:pos x="72" y="24"/>
                  </a:cxn>
                  <a:cxn ang="0">
                    <a:pos x="72" y="24"/>
                  </a:cxn>
                  <a:cxn ang="0">
                    <a:pos x="72" y="0"/>
                  </a:cxn>
                  <a:cxn ang="0">
                    <a:pos x="72" y="0"/>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3881" name="Freeform 41"/>
              <p:cNvSpPr/>
              <p:nvPr/>
            </p:nvSpPr>
            <p:spPr bwMode="hidden">
              <a:xfrm>
                <a:off x="4505" y="4073"/>
                <a:ext cx="705" cy="108"/>
              </a:xfrm>
              <a:custGeom>
                <a:avLst/>
                <a:gdLst/>
                <a:ahLst/>
                <a:cxnLst>
                  <a:cxn ang="0">
                    <a:pos x="299" y="90"/>
                  </a:cxn>
                  <a:cxn ang="0">
                    <a:pos x="221" y="90"/>
                  </a:cxn>
                  <a:cxn ang="0">
                    <a:pos x="143" y="78"/>
                  </a:cxn>
                  <a:cxn ang="0">
                    <a:pos x="0" y="48"/>
                  </a:cxn>
                  <a:cxn ang="0">
                    <a:pos x="0" y="66"/>
                  </a:cxn>
                  <a:cxn ang="0">
                    <a:pos x="143" y="96"/>
                  </a:cxn>
                  <a:cxn ang="0">
                    <a:pos x="221" y="108"/>
                  </a:cxn>
                  <a:cxn ang="0">
                    <a:pos x="299" y="108"/>
                  </a:cxn>
                  <a:cxn ang="0">
                    <a:pos x="412" y="102"/>
                  </a:cxn>
                  <a:cxn ang="0">
                    <a:pos x="520" y="84"/>
                  </a:cxn>
                  <a:cxn ang="0">
                    <a:pos x="615" y="60"/>
                  </a:cxn>
                  <a:cxn ang="0">
                    <a:pos x="705" y="24"/>
                  </a:cxn>
                  <a:cxn ang="0">
                    <a:pos x="705" y="0"/>
                  </a:cxn>
                  <a:cxn ang="0">
                    <a:pos x="615" y="42"/>
                  </a:cxn>
                  <a:cxn ang="0">
                    <a:pos x="520" y="66"/>
                  </a:cxn>
                  <a:cxn ang="0">
                    <a:pos x="412" y="84"/>
                  </a:cxn>
                  <a:cxn ang="0">
                    <a:pos x="299" y="90"/>
                  </a:cxn>
                  <a:cxn ang="0">
                    <a:pos x="299" y="90"/>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3882" name="Freeform 42"/>
              <p:cNvSpPr/>
              <p:nvPr/>
            </p:nvSpPr>
            <p:spPr bwMode="hidden">
              <a:xfrm>
                <a:off x="5336" y="3654"/>
                <a:ext cx="143" cy="341"/>
              </a:xfrm>
              <a:custGeom>
                <a:avLst/>
                <a:gdLst/>
                <a:ahLst/>
                <a:cxnLst>
                  <a:cxn ang="0">
                    <a:pos x="119" y="114"/>
                  </a:cxn>
                  <a:cxn ang="0">
                    <a:pos x="113" y="173"/>
                  </a:cxn>
                  <a:cxn ang="0">
                    <a:pos x="89" y="239"/>
                  </a:cxn>
                  <a:cxn ang="0">
                    <a:pos x="47" y="293"/>
                  </a:cxn>
                  <a:cxn ang="0">
                    <a:pos x="0" y="341"/>
                  </a:cxn>
                  <a:cxn ang="0">
                    <a:pos x="29" y="341"/>
                  </a:cxn>
                  <a:cxn ang="0">
                    <a:pos x="77" y="287"/>
                  </a:cxn>
                  <a:cxn ang="0">
                    <a:pos x="113" y="233"/>
                  </a:cxn>
                  <a:cxn ang="0">
                    <a:pos x="137" y="173"/>
                  </a:cxn>
                  <a:cxn ang="0">
                    <a:pos x="143" y="114"/>
                  </a:cxn>
                  <a:cxn ang="0">
                    <a:pos x="137" y="60"/>
                  </a:cxn>
                  <a:cxn ang="0">
                    <a:pos x="119" y="0"/>
                  </a:cxn>
                  <a:cxn ang="0">
                    <a:pos x="89" y="0"/>
                  </a:cxn>
                  <a:cxn ang="0">
                    <a:pos x="113" y="60"/>
                  </a:cxn>
                  <a:cxn ang="0">
                    <a:pos x="119" y="114"/>
                  </a:cxn>
                  <a:cxn ang="0">
                    <a:pos x="119" y="114"/>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3883" name="Freeform 43"/>
              <p:cNvSpPr/>
              <p:nvPr/>
            </p:nvSpPr>
            <p:spPr bwMode="hidden">
              <a:xfrm>
                <a:off x="5061" y="3624"/>
                <a:ext cx="83" cy="90"/>
              </a:xfrm>
              <a:custGeom>
                <a:avLst/>
                <a:gdLst/>
                <a:ahLst/>
                <a:cxnLst>
                  <a:cxn ang="0">
                    <a:pos x="59" y="90"/>
                  </a:cxn>
                  <a:cxn ang="0">
                    <a:pos x="83" y="84"/>
                  </a:cxn>
                  <a:cxn ang="0">
                    <a:pos x="71" y="60"/>
                  </a:cxn>
                  <a:cxn ang="0">
                    <a:pos x="53" y="42"/>
                  </a:cxn>
                  <a:cxn ang="0">
                    <a:pos x="6" y="0"/>
                  </a:cxn>
                  <a:cxn ang="0">
                    <a:pos x="0" y="18"/>
                  </a:cxn>
                  <a:cxn ang="0">
                    <a:pos x="35" y="48"/>
                  </a:cxn>
                  <a:cxn ang="0">
                    <a:pos x="59" y="90"/>
                  </a:cxn>
                  <a:cxn ang="0">
                    <a:pos x="59" y="90"/>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57" name="Freeform 44"/>
              <p:cNvSpPr/>
              <p:nvPr/>
            </p:nvSpPr>
            <p:spPr>
              <a:xfrm>
                <a:off x="4445" y="3552"/>
                <a:ext cx="717" cy="431"/>
              </a:xfrm>
              <a:custGeom>
                <a:avLst/>
                <a:gdLst/>
                <a:ahLst/>
                <a:cxnLst>
                  <a:cxn ang="0">
                    <a:pos x="693" y="216"/>
                  </a:cxn>
                  <a:cxn ang="0">
                    <a:pos x="687" y="257"/>
                  </a:cxn>
                  <a:cxn ang="0">
                    <a:pos x="669" y="293"/>
                  </a:cxn>
                  <a:cxn ang="0">
                    <a:pos x="633" y="329"/>
                  </a:cxn>
                  <a:cxn ang="0">
                    <a:pos x="598" y="359"/>
                  </a:cxn>
                  <a:cxn ang="0">
                    <a:pos x="544" y="383"/>
                  </a:cxn>
                  <a:cxn ang="0">
                    <a:pos x="490" y="401"/>
                  </a:cxn>
                  <a:cxn ang="0">
                    <a:pos x="424" y="413"/>
                  </a:cxn>
                  <a:cxn ang="0">
                    <a:pos x="359" y="419"/>
                  </a:cxn>
                  <a:cxn ang="0">
                    <a:pos x="293" y="413"/>
                  </a:cxn>
                  <a:cxn ang="0">
                    <a:pos x="227" y="401"/>
                  </a:cxn>
                  <a:cxn ang="0">
                    <a:pos x="173" y="383"/>
                  </a:cxn>
                  <a:cxn ang="0">
                    <a:pos x="119" y="359"/>
                  </a:cxn>
                  <a:cxn ang="0">
                    <a:pos x="84" y="329"/>
                  </a:cxn>
                  <a:cxn ang="0">
                    <a:pos x="48" y="293"/>
                  </a:cxn>
                  <a:cxn ang="0">
                    <a:pos x="30" y="257"/>
                  </a:cxn>
                  <a:cxn ang="0">
                    <a:pos x="24" y="216"/>
                  </a:cxn>
                  <a:cxn ang="0">
                    <a:pos x="30" y="174"/>
                  </a:cxn>
                  <a:cxn ang="0">
                    <a:pos x="48" y="138"/>
                  </a:cxn>
                  <a:cxn ang="0">
                    <a:pos x="84" y="102"/>
                  </a:cxn>
                  <a:cxn ang="0">
                    <a:pos x="119" y="72"/>
                  </a:cxn>
                  <a:cxn ang="0">
                    <a:pos x="173" y="48"/>
                  </a:cxn>
                  <a:cxn ang="0">
                    <a:pos x="227" y="30"/>
                  </a:cxn>
                  <a:cxn ang="0">
                    <a:pos x="293" y="18"/>
                  </a:cxn>
                  <a:cxn ang="0">
                    <a:pos x="359" y="12"/>
                  </a:cxn>
                  <a:cxn ang="0">
                    <a:pos x="418" y="18"/>
                  </a:cxn>
                  <a:cxn ang="0">
                    <a:pos x="478" y="30"/>
                  </a:cxn>
                  <a:cxn ang="0">
                    <a:pos x="532" y="48"/>
                  </a:cxn>
                  <a:cxn ang="0">
                    <a:pos x="580" y="66"/>
                  </a:cxn>
                  <a:cxn ang="0">
                    <a:pos x="586" y="48"/>
                  </a:cxn>
                  <a:cxn ang="0">
                    <a:pos x="478" y="12"/>
                  </a:cxn>
                  <a:cxn ang="0">
                    <a:pos x="418" y="6"/>
                  </a:cxn>
                  <a:cxn ang="0">
                    <a:pos x="359" y="0"/>
                  </a:cxn>
                  <a:cxn ang="0">
                    <a:pos x="287" y="6"/>
                  </a:cxn>
                  <a:cxn ang="0">
                    <a:pos x="221" y="18"/>
                  </a:cxn>
                  <a:cxn ang="0">
                    <a:pos x="161" y="36"/>
                  </a:cxn>
                  <a:cxn ang="0">
                    <a:pos x="107" y="66"/>
                  </a:cxn>
                  <a:cxn ang="0">
                    <a:pos x="60" y="96"/>
                  </a:cxn>
                  <a:cxn ang="0">
                    <a:pos x="30" y="132"/>
                  </a:cxn>
                  <a:cxn ang="0">
                    <a:pos x="6" y="174"/>
                  </a:cxn>
                  <a:cxn ang="0">
                    <a:pos x="0" y="216"/>
                  </a:cxn>
                  <a:cxn ang="0">
                    <a:pos x="6" y="257"/>
                  </a:cxn>
                  <a:cxn ang="0">
                    <a:pos x="30" y="299"/>
                  </a:cxn>
                  <a:cxn ang="0">
                    <a:pos x="60" y="335"/>
                  </a:cxn>
                  <a:cxn ang="0">
                    <a:pos x="107" y="371"/>
                  </a:cxn>
                  <a:cxn ang="0">
                    <a:pos x="161" y="395"/>
                  </a:cxn>
                  <a:cxn ang="0">
                    <a:pos x="221" y="413"/>
                  </a:cxn>
                  <a:cxn ang="0">
                    <a:pos x="287" y="425"/>
                  </a:cxn>
                  <a:cxn ang="0">
                    <a:pos x="359" y="431"/>
                  </a:cxn>
                  <a:cxn ang="0">
                    <a:pos x="430" y="425"/>
                  </a:cxn>
                  <a:cxn ang="0">
                    <a:pos x="496" y="413"/>
                  </a:cxn>
                  <a:cxn ang="0">
                    <a:pos x="562" y="395"/>
                  </a:cxn>
                  <a:cxn ang="0">
                    <a:pos x="610" y="371"/>
                  </a:cxn>
                  <a:cxn ang="0">
                    <a:pos x="657" y="335"/>
                  </a:cxn>
                  <a:cxn ang="0">
                    <a:pos x="687" y="299"/>
                  </a:cxn>
                  <a:cxn ang="0">
                    <a:pos x="711" y="257"/>
                  </a:cxn>
                  <a:cxn ang="0">
                    <a:pos x="717" y="216"/>
                  </a:cxn>
                  <a:cxn ang="0">
                    <a:pos x="717" y="204"/>
                  </a:cxn>
                  <a:cxn ang="0">
                    <a:pos x="711" y="192"/>
                  </a:cxn>
                  <a:cxn ang="0">
                    <a:pos x="687" y="198"/>
                  </a:cxn>
                  <a:cxn ang="0">
                    <a:pos x="693" y="210"/>
                  </a:cxn>
                  <a:cxn ang="0">
                    <a:pos x="693" y="216"/>
                  </a:cxn>
                  <a:cxn ang="0">
                    <a:pos x="693" y="216"/>
                  </a:cxn>
                </a:cxnLst>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close/>
                  </a:path>
                </a:pathLst>
              </a:custGeom>
              <a:solidFill>
                <a:schemeClr val="accent2">
                  <a:alpha val="100000"/>
                </a:schemeClr>
              </a:solidFill>
              <a:ln w="9525">
                <a:noFill/>
              </a:ln>
            </p:spPr>
            <p:txBody>
              <a:bodyPr/>
              <a:p>
                <a:endParaRPr lang="zh-CN" altLang="en-US"/>
              </a:p>
            </p:txBody>
          </p:sp>
          <p:sp>
            <p:nvSpPr>
              <p:cNvPr id="163885" name="Freeform 45"/>
              <p:cNvSpPr/>
              <p:nvPr/>
            </p:nvSpPr>
            <p:spPr bwMode="hidden">
              <a:xfrm>
                <a:off x="4349" y="3510"/>
                <a:ext cx="909" cy="533"/>
              </a:xfrm>
              <a:custGeom>
                <a:avLst/>
                <a:gdLst/>
                <a:ahLst/>
                <a:cxnLst>
                  <a:cxn ang="0">
                    <a:pos x="616" y="0"/>
                  </a:cxn>
                  <a:cxn ang="0">
                    <a:pos x="616" y="18"/>
                  </a:cxn>
                  <a:cxn ang="0">
                    <a:pos x="724" y="60"/>
                  </a:cxn>
                  <a:cxn ang="0">
                    <a:pos x="765" y="84"/>
                  </a:cxn>
                  <a:cxn ang="0">
                    <a:pos x="807" y="114"/>
                  </a:cxn>
                  <a:cxn ang="0">
                    <a:pos x="837" y="144"/>
                  </a:cxn>
                  <a:cxn ang="0">
                    <a:pos x="861" y="180"/>
                  </a:cxn>
                  <a:cxn ang="0">
                    <a:pos x="873" y="216"/>
                  </a:cxn>
                  <a:cxn ang="0">
                    <a:pos x="879" y="258"/>
                  </a:cxn>
                  <a:cxn ang="0">
                    <a:pos x="873" y="311"/>
                  </a:cxn>
                  <a:cxn ang="0">
                    <a:pos x="843" y="359"/>
                  </a:cxn>
                  <a:cxn ang="0">
                    <a:pos x="807" y="401"/>
                  </a:cxn>
                  <a:cxn ang="0">
                    <a:pos x="753" y="443"/>
                  </a:cxn>
                  <a:cxn ang="0">
                    <a:pos x="694" y="473"/>
                  </a:cxn>
                  <a:cxn ang="0">
                    <a:pos x="622" y="497"/>
                  </a:cxn>
                  <a:cxn ang="0">
                    <a:pos x="538" y="509"/>
                  </a:cxn>
                  <a:cxn ang="0">
                    <a:pos x="455" y="515"/>
                  </a:cxn>
                  <a:cxn ang="0">
                    <a:pos x="371" y="509"/>
                  </a:cxn>
                  <a:cxn ang="0">
                    <a:pos x="287" y="497"/>
                  </a:cxn>
                  <a:cxn ang="0">
                    <a:pos x="215" y="473"/>
                  </a:cxn>
                  <a:cxn ang="0">
                    <a:pos x="156" y="443"/>
                  </a:cxn>
                  <a:cxn ang="0">
                    <a:pos x="102" y="401"/>
                  </a:cxn>
                  <a:cxn ang="0">
                    <a:pos x="66" y="359"/>
                  </a:cxn>
                  <a:cxn ang="0">
                    <a:pos x="36" y="311"/>
                  </a:cxn>
                  <a:cxn ang="0">
                    <a:pos x="30" y="258"/>
                  </a:cxn>
                  <a:cxn ang="0">
                    <a:pos x="36" y="222"/>
                  </a:cxn>
                  <a:cxn ang="0">
                    <a:pos x="48" y="186"/>
                  </a:cxn>
                  <a:cxn ang="0">
                    <a:pos x="66" y="156"/>
                  </a:cxn>
                  <a:cxn ang="0">
                    <a:pos x="90" y="126"/>
                  </a:cxn>
                  <a:cxn ang="0">
                    <a:pos x="66" y="114"/>
                  </a:cxn>
                  <a:cxn ang="0">
                    <a:pos x="36" y="144"/>
                  </a:cxn>
                  <a:cxn ang="0">
                    <a:pos x="18" y="180"/>
                  </a:cxn>
                  <a:cxn ang="0">
                    <a:pos x="6" y="216"/>
                  </a:cxn>
                  <a:cxn ang="0">
                    <a:pos x="0" y="258"/>
                  </a:cxn>
                  <a:cxn ang="0">
                    <a:pos x="12" y="311"/>
                  </a:cxn>
                  <a:cxn ang="0">
                    <a:pos x="36" y="365"/>
                  </a:cxn>
                  <a:cxn ang="0">
                    <a:pos x="78" y="413"/>
                  </a:cxn>
                  <a:cxn ang="0">
                    <a:pos x="132" y="449"/>
                  </a:cxn>
                  <a:cxn ang="0">
                    <a:pos x="203" y="485"/>
                  </a:cxn>
                  <a:cxn ang="0">
                    <a:pos x="275" y="509"/>
                  </a:cxn>
                  <a:cxn ang="0">
                    <a:pos x="365" y="527"/>
                  </a:cxn>
                  <a:cxn ang="0">
                    <a:pos x="455" y="533"/>
                  </a:cxn>
                  <a:cxn ang="0">
                    <a:pos x="544" y="527"/>
                  </a:cxn>
                  <a:cxn ang="0">
                    <a:pos x="634" y="509"/>
                  </a:cxn>
                  <a:cxn ang="0">
                    <a:pos x="712" y="485"/>
                  </a:cxn>
                  <a:cxn ang="0">
                    <a:pos x="777" y="449"/>
                  </a:cxn>
                  <a:cxn ang="0">
                    <a:pos x="831" y="413"/>
                  </a:cxn>
                  <a:cxn ang="0">
                    <a:pos x="873" y="365"/>
                  </a:cxn>
                  <a:cxn ang="0">
                    <a:pos x="897" y="311"/>
                  </a:cxn>
                  <a:cxn ang="0">
                    <a:pos x="909" y="258"/>
                  </a:cxn>
                  <a:cxn ang="0">
                    <a:pos x="903" y="216"/>
                  </a:cxn>
                  <a:cxn ang="0">
                    <a:pos x="885" y="174"/>
                  </a:cxn>
                  <a:cxn ang="0">
                    <a:pos x="861" y="132"/>
                  </a:cxn>
                  <a:cxn ang="0">
                    <a:pos x="825" y="102"/>
                  </a:cxn>
                  <a:cxn ang="0">
                    <a:pos x="783" y="66"/>
                  </a:cxn>
                  <a:cxn ang="0">
                    <a:pos x="735" y="42"/>
                  </a:cxn>
                  <a:cxn ang="0">
                    <a:pos x="616" y="0"/>
                  </a:cxn>
                  <a:cxn ang="0">
                    <a:pos x="616" y="0"/>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3886" name="Freeform 46"/>
              <p:cNvSpPr/>
              <p:nvPr/>
            </p:nvSpPr>
            <p:spPr bwMode="hidden">
              <a:xfrm>
                <a:off x="4564" y="3492"/>
                <a:ext cx="365" cy="66"/>
              </a:xfrm>
              <a:custGeom>
                <a:avLst/>
                <a:gdLst/>
                <a:ahLst/>
                <a:cxnLst>
                  <a:cxn ang="0">
                    <a:pos x="240" y="18"/>
                  </a:cxn>
                  <a:cxn ang="0">
                    <a:pos x="299" y="24"/>
                  </a:cxn>
                  <a:cxn ang="0">
                    <a:pos x="359" y="30"/>
                  </a:cxn>
                  <a:cxn ang="0">
                    <a:pos x="365" y="12"/>
                  </a:cxn>
                  <a:cxn ang="0">
                    <a:pos x="305" y="6"/>
                  </a:cxn>
                  <a:cxn ang="0">
                    <a:pos x="240" y="0"/>
                  </a:cxn>
                  <a:cxn ang="0">
                    <a:pos x="174" y="6"/>
                  </a:cxn>
                  <a:cxn ang="0">
                    <a:pos x="114" y="12"/>
                  </a:cxn>
                  <a:cxn ang="0">
                    <a:pos x="0" y="42"/>
                  </a:cxn>
                  <a:cxn ang="0">
                    <a:pos x="0" y="66"/>
                  </a:cxn>
                  <a:cxn ang="0">
                    <a:pos x="54" y="48"/>
                  </a:cxn>
                  <a:cxn ang="0">
                    <a:pos x="114" y="30"/>
                  </a:cxn>
                  <a:cxn ang="0">
                    <a:pos x="174" y="24"/>
                  </a:cxn>
                  <a:cxn ang="0">
                    <a:pos x="240" y="18"/>
                  </a:cxn>
                  <a:cxn ang="0">
                    <a:pos x="240" y="18"/>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3887" name="Freeform 47"/>
              <p:cNvSpPr/>
              <p:nvPr/>
            </p:nvSpPr>
            <p:spPr bwMode="hidden">
              <a:xfrm>
                <a:off x="4463" y="3558"/>
                <a:ext cx="66" cy="48"/>
              </a:xfrm>
              <a:custGeom>
                <a:avLst/>
                <a:gdLst/>
                <a:ahLst/>
                <a:cxnLst>
                  <a:cxn ang="0">
                    <a:pos x="66" y="18"/>
                  </a:cxn>
                  <a:cxn ang="0">
                    <a:pos x="48" y="0"/>
                  </a:cxn>
                  <a:cxn ang="0">
                    <a:pos x="24" y="12"/>
                  </a:cxn>
                  <a:cxn ang="0">
                    <a:pos x="0" y="30"/>
                  </a:cxn>
                  <a:cxn ang="0">
                    <a:pos x="12" y="48"/>
                  </a:cxn>
                  <a:cxn ang="0">
                    <a:pos x="42" y="30"/>
                  </a:cxn>
                  <a:cxn ang="0">
                    <a:pos x="66" y="18"/>
                  </a:cxn>
                  <a:cxn ang="0">
                    <a:pos x="66" y="18"/>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3888" name="Oval 48"/>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w="9525">
                <a:no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3889" name="Oval 49"/>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w="9525">
                <a:no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3890" name="Oval 50"/>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w="9525">
                <a:no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3891" name="Oval 51"/>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w="9525">
                <a:no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3892" name="Oval 52"/>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w="9525">
                <a:no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3893" name="Oval 53"/>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w="9525">
                <a:no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1037" name="Group 54"/>
            <p:cNvGrpSpPr/>
            <p:nvPr userDrawn="1"/>
          </p:nvGrpSpPr>
          <p:grpSpPr>
            <a:xfrm>
              <a:off x="5280" y="3024"/>
              <a:ext cx="425" cy="258"/>
              <a:chOff x="5280" y="3024"/>
              <a:chExt cx="425" cy="258"/>
            </a:xfrm>
          </p:grpSpPr>
          <p:sp>
            <p:nvSpPr>
              <p:cNvPr id="1038" name="Freeform 55"/>
              <p:cNvSpPr/>
              <p:nvPr/>
            </p:nvSpPr>
            <p:spPr>
              <a:xfrm>
                <a:off x="5280" y="3186"/>
                <a:ext cx="383" cy="96"/>
              </a:xfrm>
              <a:custGeom>
                <a:avLst/>
                <a:gdLst/>
                <a:ahLst/>
                <a:cxnLst>
                  <a:cxn ang="0">
                    <a:pos x="228" y="96"/>
                  </a:cxn>
                  <a:cxn ang="0">
                    <a:pos x="143" y="90"/>
                  </a:cxn>
                  <a:cxn ang="0">
                    <a:pos x="83" y="66"/>
                  </a:cxn>
                  <a:cxn ang="0">
                    <a:pos x="35" y="36"/>
                  </a:cxn>
                  <a:cxn ang="0">
                    <a:pos x="6" y="0"/>
                  </a:cxn>
                  <a:cxn ang="0">
                    <a:pos x="0" y="6"/>
                  </a:cxn>
                  <a:cxn ang="0">
                    <a:pos x="29" y="42"/>
                  </a:cxn>
                  <a:cxn ang="0">
                    <a:pos x="77" y="72"/>
                  </a:cxn>
                  <a:cxn ang="0">
                    <a:pos x="137" y="90"/>
                  </a:cxn>
                  <a:cxn ang="0">
                    <a:pos x="228" y="96"/>
                  </a:cxn>
                  <a:cxn ang="0">
                    <a:pos x="282" y="90"/>
                  </a:cxn>
                  <a:cxn ang="0">
                    <a:pos x="330" y="84"/>
                  </a:cxn>
                  <a:cxn ang="0">
                    <a:pos x="371" y="66"/>
                  </a:cxn>
                  <a:cxn ang="0">
                    <a:pos x="401" y="42"/>
                  </a:cxn>
                  <a:cxn ang="0">
                    <a:pos x="395" y="42"/>
                  </a:cxn>
                  <a:cxn ang="0">
                    <a:pos x="365" y="66"/>
                  </a:cxn>
                  <a:cxn ang="0">
                    <a:pos x="324" y="78"/>
                  </a:cxn>
                  <a:cxn ang="0">
                    <a:pos x="282" y="90"/>
                  </a:cxn>
                  <a:cxn ang="0">
                    <a:pos x="228" y="96"/>
                  </a:cxn>
                  <a:cxn ang="0">
                    <a:pos x="228" y="96"/>
                  </a:cxn>
                </a:cxnLst>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close/>
                  </a:path>
                </a:pathLst>
              </a:custGeom>
              <a:gradFill rotWithShape="0">
                <a:gsLst>
                  <a:gs pos="0">
                    <a:schemeClr val="accent2">
                      <a:alpha val="100000"/>
                    </a:schemeClr>
                  </a:gs>
                  <a:gs pos="100000">
                    <a:schemeClr val="bg1">
                      <a:alpha val="100000"/>
                    </a:schemeClr>
                  </a:gs>
                </a:gsLst>
                <a:lin ang="5400000" scaled="1"/>
                <a:tileRect/>
              </a:gradFill>
              <a:ln w="9525">
                <a:noFill/>
              </a:ln>
            </p:spPr>
            <p:txBody>
              <a:bodyPr/>
              <a:p>
                <a:endParaRPr lang="zh-CN" altLang="en-US"/>
              </a:p>
            </p:txBody>
          </p:sp>
          <p:sp>
            <p:nvSpPr>
              <p:cNvPr id="1039" name="Freeform 56"/>
              <p:cNvSpPr/>
              <p:nvPr/>
            </p:nvSpPr>
            <p:spPr>
              <a:xfrm>
                <a:off x="5315" y="3024"/>
                <a:ext cx="258" cy="54"/>
              </a:xfrm>
              <a:custGeom>
                <a:avLst/>
                <a:gdLst/>
                <a:ahLst/>
                <a:cxnLst>
                  <a:cxn ang="0">
                    <a:pos x="174" y="0"/>
                  </a:cxn>
                  <a:cxn ang="0">
                    <a:pos x="216" y="6"/>
                  </a:cxn>
                  <a:cxn ang="0">
                    <a:pos x="258" y="12"/>
                  </a:cxn>
                  <a:cxn ang="0">
                    <a:pos x="252" y="6"/>
                  </a:cxn>
                  <a:cxn ang="0">
                    <a:pos x="216" y="0"/>
                  </a:cxn>
                  <a:cxn ang="0">
                    <a:pos x="174" y="0"/>
                  </a:cxn>
                  <a:cxn ang="0">
                    <a:pos x="120" y="6"/>
                  </a:cxn>
                  <a:cxn ang="0">
                    <a:pos x="78" y="12"/>
                  </a:cxn>
                  <a:cxn ang="0">
                    <a:pos x="36" y="30"/>
                  </a:cxn>
                  <a:cxn ang="0">
                    <a:pos x="0" y="48"/>
                  </a:cxn>
                  <a:cxn ang="0">
                    <a:pos x="6" y="54"/>
                  </a:cxn>
                  <a:cxn ang="0">
                    <a:pos x="36" y="36"/>
                  </a:cxn>
                  <a:cxn ang="0">
                    <a:pos x="78" y="18"/>
                  </a:cxn>
                  <a:cxn ang="0">
                    <a:pos x="120" y="6"/>
                  </a:cxn>
                  <a:cxn ang="0">
                    <a:pos x="174" y="0"/>
                  </a:cxn>
                  <a:cxn ang="0">
                    <a:pos x="174" y="0"/>
                  </a:cxn>
                </a:cxnLst>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close/>
                  </a:path>
                </a:pathLst>
              </a:custGeom>
              <a:gradFill rotWithShape="0">
                <a:gsLst>
                  <a:gs pos="0">
                    <a:schemeClr val="accent2">
                      <a:alpha val="100000"/>
                    </a:schemeClr>
                  </a:gs>
                  <a:gs pos="100000">
                    <a:schemeClr val="bg1">
                      <a:alpha val="100000"/>
                    </a:schemeClr>
                  </a:gs>
                </a:gsLst>
                <a:lin ang="5400000" scaled="1"/>
                <a:tileRect/>
              </a:gradFill>
              <a:ln w="9525">
                <a:noFill/>
              </a:ln>
            </p:spPr>
            <p:txBody>
              <a:bodyPr/>
              <a:p>
                <a:endParaRPr lang="zh-CN" altLang="en-US"/>
              </a:p>
            </p:txBody>
          </p:sp>
          <p:sp>
            <p:nvSpPr>
              <p:cNvPr id="1040" name="Freeform 57"/>
              <p:cNvSpPr/>
              <p:nvPr/>
            </p:nvSpPr>
            <p:spPr>
              <a:xfrm>
                <a:off x="5645" y="3066"/>
                <a:ext cx="60" cy="156"/>
              </a:xfrm>
              <a:custGeom>
                <a:avLst/>
                <a:gdLst/>
                <a:ahLst/>
                <a:cxnLst>
                  <a:cxn ang="0">
                    <a:pos x="54" y="90"/>
                  </a:cxn>
                  <a:cxn ang="0">
                    <a:pos x="48" y="126"/>
                  </a:cxn>
                  <a:cxn ang="0">
                    <a:pos x="24" y="156"/>
                  </a:cxn>
                  <a:cxn ang="0">
                    <a:pos x="30" y="156"/>
                  </a:cxn>
                  <a:cxn ang="0">
                    <a:pos x="54" y="126"/>
                  </a:cxn>
                  <a:cxn ang="0">
                    <a:pos x="60" y="90"/>
                  </a:cxn>
                  <a:cxn ang="0">
                    <a:pos x="54" y="66"/>
                  </a:cxn>
                  <a:cxn ang="0">
                    <a:pos x="48" y="42"/>
                  </a:cxn>
                  <a:cxn ang="0">
                    <a:pos x="30" y="18"/>
                  </a:cxn>
                  <a:cxn ang="0">
                    <a:pos x="6" y="0"/>
                  </a:cxn>
                  <a:cxn ang="0">
                    <a:pos x="0" y="6"/>
                  </a:cxn>
                  <a:cxn ang="0">
                    <a:pos x="24" y="24"/>
                  </a:cxn>
                  <a:cxn ang="0">
                    <a:pos x="42" y="42"/>
                  </a:cxn>
                  <a:cxn ang="0">
                    <a:pos x="48" y="66"/>
                  </a:cxn>
                  <a:cxn ang="0">
                    <a:pos x="54" y="90"/>
                  </a:cxn>
                  <a:cxn ang="0">
                    <a:pos x="54" y="90"/>
                  </a:cxn>
                </a:cxnLst>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close/>
                  </a:path>
                </a:pathLst>
              </a:custGeom>
              <a:gradFill rotWithShape="0">
                <a:gsLst>
                  <a:gs pos="0">
                    <a:schemeClr val="accent2">
                      <a:alpha val="100000"/>
                    </a:schemeClr>
                  </a:gs>
                  <a:gs pos="100000">
                    <a:schemeClr val="bg1">
                      <a:alpha val="100000"/>
                    </a:schemeClr>
                  </a:gs>
                </a:gsLst>
                <a:lin ang="5400000" scaled="1"/>
                <a:tileRect/>
              </a:gradFill>
              <a:ln w="9525">
                <a:noFill/>
              </a:ln>
            </p:spPr>
            <p:txBody>
              <a:bodyPr/>
              <a:p>
                <a:endParaRPr lang="zh-CN" altLang="en-US"/>
              </a:p>
            </p:txBody>
          </p:sp>
          <p:sp>
            <p:nvSpPr>
              <p:cNvPr id="1041" name="Freeform 58"/>
              <p:cNvSpPr/>
              <p:nvPr/>
            </p:nvSpPr>
            <p:spPr>
              <a:xfrm>
                <a:off x="5375" y="3246"/>
                <a:ext cx="192" cy="18"/>
              </a:xfrm>
              <a:custGeom>
                <a:avLst/>
                <a:gdLst/>
                <a:ahLst/>
                <a:cxnLst>
                  <a:cxn ang="0">
                    <a:pos x="114" y="12"/>
                  </a:cxn>
                  <a:cxn ang="0">
                    <a:pos x="72" y="6"/>
                  </a:cxn>
                  <a:cxn ang="0">
                    <a:pos x="30" y="0"/>
                  </a:cxn>
                  <a:cxn ang="0">
                    <a:pos x="0" y="0"/>
                  </a:cxn>
                  <a:cxn ang="0">
                    <a:pos x="54" y="12"/>
                  </a:cxn>
                  <a:cxn ang="0">
                    <a:pos x="114" y="18"/>
                  </a:cxn>
                  <a:cxn ang="0">
                    <a:pos x="156" y="18"/>
                  </a:cxn>
                  <a:cxn ang="0">
                    <a:pos x="192" y="12"/>
                  </a:cxn>
                  <a:cxn ang="0">
                    <a:pos x="186" y="0"/>
                  </a:cxn>
                  <a:cxn ang="0">
                    <a:pos x="150" y="6"/>
                  </a:cxn>
                  <a:cxn ang="0">
                    <a:pos x="114" y="12"/>
                  </a:cxn>
                  <a:cxn ang="0">
                    <a:pos x="114" y="12"/>
                  </a:cxn>
                </a:cxnLst>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close/>
                  </a:path>
                </a:pathLst>
              </a:custGeom>
              <a:gradFill rotWithShape="0">
                <a:gsLst>
                  <a:gs pos="0">
                    <a:schemeClr val="accent2">
                      <a:alpha val="100000"/>
                    </a:schemeClr>
                  </a:gs>
                  <a:gs pos="100000">
                    <a:schemeClr val="bg1">
                      <a:alpha val="100000"/>
                    </a:schemeClr>
                  </a:gs>
                </a:gsLst>
                <a:lin ang="5400000" scaled="1"/>
                <a:tileRect/>
              </a:gradFill>
              <a:ln w="9525">
                <a:noFill/>
              </a:ln>
            </p:spPr>
            <p:txBody>
              <a:bodyPr/>
              <a:p>
                <a:endParaRPr lang="zh-CN" altLang="en-US"/>
              </a:p>
            </p:txBody>
          </p:sp>
          <p:sp>
            <p:nvSpPr>
              <p:cNvPr id="1042" name="Freeform 59"/>
              <p:cNvSpPr/>
              <p:nvPr/>
            </p:nvSpPr>
            <p:spPr>
              <a:xfrm>
                <a:off x="5304" y="3042"/>
                <a:ext cx="161" cy="186"/>
              </a:xfrm>
              <a:custGeom>
                <a:avLst/>
                <a:gdLst/>
                <a:ahLst/>
                <a:cxnLst>
                  <a:cxn ang="0">
                    <a:pos x="11" y="114"/>
                  </a:cxn>
                  <a:cxn ang="0">
                    <a:pos x="17" y="96"/>
                  </a:cxn>
                  <a:cxn ang="0">
                    <a:pos x="23" y="78"/>
                  </a:cxn>
                  <a:cxn ang="0">
                    <a:pos x="53" y="42"/>
                  </a:cxn>
                  <a:cxn ang="0">
                    <a:pos x="101" y="18"/>
                  </a:cxn>
                  <a:cxn ang="0">
                    <a:pos x="155" y="6"/>
                  </a:cxn>
                  <a:cxn ang="0">
                    <a:pos x="161" y="0"/>
                  </a:cxn>
                  <a:cxn ang="0">
                    <a:pos x="95" y="12"/>
                  </a:cxn>
                  <a:cxn ang="0">
                    <a:pos x="47" y="36"/>
                  </a:cxn>
                  <a:cxn ang="0">
                    <a:pos x="11" y="72"/>
                  </a:cxn>
                  <a:cxn ang="0">
                    <a:pos x="5" y="90"/>
                  </a:cxn>
                  <a:cxn ang="0">
                    <a:pos x="0" y="114"/>
                  </a:cxn>
                  <a:cxn ang="0">
                    <a:pos x="11" y="150"/>
                  </a:cxn>
                  <a:cxn ang="0">
                    <a:pos x="23" y="168"/>
                  </a:cxn>
                  <a:cxn ang="0">
                    <a:pos x="41" y="186"/>
                  </a:cxn>
                  <a:cxn ang="0">
                    <a:pos x="65" y="186"/>
                  </a:cxn>
                  <a:cxn ang="0">
                    <a:pos x="41" y="168"/>
                  </a:cxn>
                  <a:cxn ang="0">
                    <a:pos x="23" y="150"/>
                  </a:cxn>
                  <a:cxn ang="0">
                    <a:pos x="17" y="132"/>
                  </a:cxn>
                  <a:cxn ang="0">
                    <a:pos x="11" y="114"/>
                  </a:cxn>
                  <a:cxn ang="0">
                    <a:pos x="11" y="114"/>
                  </a:cxn>
                </a:cxnLst>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close/>
                  </a:path>
                </a:pathLst>
              </a:custGeom>
              <a:gradFill rotWithShape="0">
                <a:gsLst>
                  <a:gs pos="0">
                    <a:schemeClr val="bg1">
                      <a:alpha val="100000"/>
                    </a:schemeClr>
                  </a:gs>
                  <a:gs pos="100000">
                    <a:schemeClr val="accent2">
                      <a:alpha val="100000"/>
                    </a:schemeClr>
                  </a:gs>
                </a:gsLst>
                <a:lin ang="5400000" scaled="1"/>
                <a:tileRect/>
              </a:gradFill>
              <a:ln w="9525">
                <a:noFill/>
              </a:ln>
            </p:spPr>
            <p:txBody>
              <a:bodyPr/>
              <a:p>
                <a:endParaRPr lang="zh-CN" altLang="en-US"/>
              </a:p>
            </p:txBody>
          </p:sp>
          <p:sp>
            <p:nvSpPr>
              <p:cNvPr id="1043" name="Freeform 60"/>
              <p:cNvSpPr/>
              <p:nvPr/>
            </p:nvSpPr>
            <p:spPr>
              <a:xfrm>
                <a:off x="5489" y="3042"/>
                <a:ext cx="186" cy="210"/>
              </a:xfrm>
              <a:custGeom>
                <a:avLst/>
                <a:gdLst/>
                <a:ahLst/>
                <a:cxnLst>
                  <a:cxn ang="0">
                    <a:pos x="0" y="6"/>
                  </a:cxn>
                  <a:cxn ang="0">
                    <a:pos x="66" y="12"/>
                  </a:cxn>
                  <a:cxn ang="0">
                    <a:pos x="138" y="36"/>
                  </a:cxn>
                  <a:cxn ang="0">
                    <a:pos x="174" y="72"/>
                  </a:cxn>
                  <a:cxn ang="0">
                    <a:pos x="180" y="90"/>
                  </a:cxn>
                  <a:cxn ang="0">
                    <a:pos x="186" y="114"/>
                  </a:cxn>
                  <a:cxn ang="0">
                    <a:pos x="180" y="138"/>
                  </a:cxn>
                  <a:cxn ang="0">
                    <a:pos x="168" y="162"/>
                  </a:cxn>
                  <a:cxn ang="0">
                    <a:pos x="138" y="180"/>
                  </a:cxn>
                  <a:cxn ang="0">
                    <a:pos x="90" y="198"/>
                  </a:cxn>
                  <a:cxn ang="0">
                    <a:pos x="115" y="210"/>
                  </a:cxn>
                  <a:cxn ang="0">
                    <a:pos x="150" y="192"/>
                  </a:cxn>
                  <a:cxn ang="0">
                    <a:pos x="180" y="168"/>
                  </a:cxn>
                  <a:cxn ang="0">
                    <a:pos x="198" y="144"/>
                  </a:cxn>
                  <a:cxn ang="0">
                    <a:pos x="204" y="114"/>
                  </a:cxn>
                  <a:cxn ang="0">
                    <a:pos x="198" y="90"/>
                  </a:cxn>
                  <a:cxn ang="0">
                    <a:pos x="192" y="66"/>
                  </a:cxn>
                  <a:cxn ang="0">
                    <a:pos x="174" y="48"/>
                  </a:cxn>
                  <a:cxn ang="0">
                    <a:pos x="150" y="30"/>
                  </a:cxn>
                  <a:cxn ang="0">
                    <a:pos x="72" y="6"/>
                  </a:cxn>
                  <a:cxn ang="0">
                    <a:pos x="0" y="0"/>
                  </a:cxn>
                  <a:cxn ang="0">
                    <a:pos x="0" y="6"/>
                  </a:cxn>
                  <a:cxn ang="0">
                    <a:pos x="0" y="6"/>
                  </a:cxn>
                  <a:cxn ang="0">
                    <a:pos x="0" y="6"/>
                  </a:cxn>
                </a:cxnLst>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close/>
                  </a:path>
                </a:pathLst>
              </a:custGeom>
              <a:gradFill rotWithShape="0">
                <a:gsLst>
                  <a:gs pos="0">
                    <a:schemeClr val="bg1">
                      <a:alpha val="100000"/>
                    </a:schemeClr>
                  </a:gs>
                  <a:gs pos="100000">
                    <a:schemeClr val="accent2">
                      <a:alpha val="100000"/>
                    </a:schemeClr>
                  </a:gs>
                </a:gsLst>
                <a:lin ang="5400000" scaled="1"/>
                <a:tileRect/>
              </a:gradFill>
              <a:ln w="9525">
                <a:noFill/>
              </a:ln>
            </p:spPr>
            <p:txBody>
              <a:bodyPr/>
              <a:p>
                <a:endParaRPr lang="zh-CN" altLang="en-US"/>
              </a:p>
            </p:txBody>
          </p:sp>
          <p:sp>
            <p:nvSpPr>
              <p:cNvPr id="1044" name="Freeform 61"/>
              <p:cNvSpPr>
                <a:spLocks noEditPoints="1"/>
              </p:cNvSpPr>
              <p:nvPr/>
            </p:nvSpPr>
            <p:spPr>
              <a:xfrm>
                <a:off x="5345" y="3058"/>
                <a:ext cx="299" cy="186"/>
              </a:xfrm>
              <a:custGeom>
                <a:avLst/>
                <a:gdLst/>
                <a:ahLst/>
                <a:cxnLst>
                  <a:cxn ang="0">
                    <a:pos x="150" y="0"/>
                  </a:cxn>
                  <a:cxn ang="0">
                    <a:pos x="90" y="6"/>
                  </a:cxn>
                  <a:cxn ang="0">
                    <a:pos x="42" y="30"/>
                  </a:cxn>
                  <a:cxn ang="0">
                    <a:pos x="12" y="54"/>
                  </a:cxn>
                  <a:cxn ang="0">
                    <a:pos x="6" y="72"/>
                  </a:cxn>
                  <a:cxn ang="0">
                    <a:pos x="0" y="90"/>
                  </a:cxn>
                  <a:cxn ang="0">
                    <a:pos x="6" y="108"/>
                  </a:cxn>
                  <a:cxn ang="0">
                    <a:pos x="12" y="126"/>
                  </a:cxn>
                  <a:cxn ang="0">
                    <a:pos x="42" y="156"/>
                  </a:cxn>
                  <a:cxn ang="0">
                    <a:pos x="90" y="180"/>
                  </a:cxn>
                  <a:cxn ang="0">
                    <a:pos x="150" y="186"/>
                  </a:cxn>
                  <a:cxn ang="0">
                    <a:pos x="209" y="180"/>
                  </a:cxn>
                  <a:cxn ang="0">
                    <a:pos x="257" y="156"/>
                  </a:cxn>
                  <a:cxn ang="0">
                    <a:pos x="287" y="126"/>
                  </a:cxn>
                  <a:cxn ang="0">
                    <a:pos x="299" y="108"/>
                  </a:cxn>
                  <a:cxn ang="0">
                    <a:pos x="299" y="90"/>
                  </a:cxn>
                  <a:cxn ang="0">
                    <a:pos x="299" y="72"/>
                  </a:cxn>
                  <a:cxn ang="0">
                    <a:pos x="287" y="54"/>
                  </a:cxn>
                  <a:cxn ang="0">
                    <a:pos x="257" y="30"/>
                  </a:cxn>
                  <a:cxn ang="0">
                    <a:pos x="209" y="6"/>
                  </a:cxn>
                  <a:cxn ang="0">
                    <a:pos x="150" y="0"/>
                  </a:cxn>
                  <a:cxn ang="0">
                    <a:pos x="150" y="0"/>
                  </a:cxn>
                  <a:cxn ang="0">
                    <a:pos x="150" y="180"/>
                  </a:cxn>
                  <a:cxn ang="0">
                    <a:pos x="96" y="174"/>
                  </a:cxn>
                  <a:cxn ang="0">
                    <a:pos x="48" y="156"/>
                  </a:cxn>
                  <a:cxn ang="0">
                    <a:pos x="18" y="126"/>
                  </a:cxn>
                  <a:cxn ang="0">
                    <a:pos x="12" y="108"/>
                  </a:cxn>
                  <a:cxn ang="0">
                    <a:pos x="6" y="90"/>
                  </a:cxn>
                  <a:cxn ang="0">
                    <a:pos x="12" y="72"/>
                  </a:cxn>
                  <a:cxn ang="0">
                    <a:pos x="18" y="54"/>
                  </a:cxn>
                  <a:cxn ang="0">
                    <a:pos x="48" y="30"/>
                  </a:cxn>
                  <a:cxn ang="0">
                    <a:pos x="96" y="12"/>
                  </a:cxn>
                  <a:cxn ang="0">
                    <a:pos x="150" y="6"/>
                  </a:cxn>
                  <a:cxn ang="0">
                    <a:pos x="203" y="12"/>
                  </a:cxn>
                  <a:cxn ang="0">
                    <a:pos x="251" y="30"/>
                  </a:cxn>
                  <a:cxn ang="0">
                    <a:pos x="281" y="54"/>
                  </a:cxn>
                  <a:cxn ang="0">
                    <a:pos x="293" y="72"/>
                  </a:cxn>
                  <a:cxn ang="0">
                    <a:pos x="293" y="90"/>
                  </a:cxn>
                  <a:cxn ang="0">
                    <a:pos x="293" y="108"/>
                  </a:cxn>
                  <a:cxn ang="0">
                    <a:pos x="281" y="126"/>
                  </a:cxn>
                  <a:cxn ang="0">
                    <a:pos x="251" y="156"/>
                  </a:cxn>
                  <a:cxn ang="0">
                    <a:pos x="203" y="174"/>
                  </a:cxn>
                  <a:cxn ang="0">
                    <a:pos x="150" y="180"/>
                  </a:cxn>
                  <a:cxn ang="0">
                    <a:pos x="150" y="180"/>
                  </a:cxn>
                </a:cxnLst>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close/>
                  </a:path>
                </a:pathLst>
              </a:custGeom>
              <a:gradFill rotWithShape="0">
                <a:gsLst>
                  <a:gs pos="0">
                    <a:schemeClr val="accent2">
                      <a:alpha val="100000"/>
                    </a:schemeClr>
                  </a:gs>
                  <a:gs pos="100000">
                    <a:schemeClr val="bg1">
                      <a:alpha val="100000"/>
                    </a:schemeClr>
                  </a:gs>
                </a:gsLst>
                <a:lin ang="5400000" scaled="1"/>
                <a:tileRect/>
              </a:gradFill>
              <a:ln w="9525">
                <a:noFill/>
              </a:ln>
            </p:spPr>
            <p:txBody>
              <a:bodyPr/>
              <a:p>
                <a:endParaRPr lang="zh-CN" altLang="en-US"/>
              </a:p>
            </p:txBody>
          </p:sp>
          <p:grpSp>
            <p:nvGrpSpPr>
              <p:cNvPr id="1045" name="Group 62"/>
              <p:cNvGrpSpPr/>
              <p:nvPr/>
            </p:nvGrpSpPr>
            <p:grpSpPr>
              <a:xfrm>
                <a:off x="5381" y="3085"/>
                <a:ext cx="227" cy="132"/>
                <a:chOff x="5381" y="3085"/>
                <a:chExt cx="227" cy="132"/>
              </a:xfrm>
            </p:grpSpPr>
            <p:sp>
              <p:nvSpPr>
                <p:cNvPr id="1046" name="Oval 63"/>
                <p:cNvSpPr>
                  <a:spLocks noChangeArrowheads="1"/>
                </p:cNvSpPr>
                <p:nvPr/>
              </p:nvSpPr>
              <p:spPr bwMode="hidden">
                <a:xfrm>
                  <a:off x="5381" y="3085"/>
                  <a:ext cx="227" cy="132"/>
                </a:xfrm>
                <a:prstGeom prst="ellipse">
                  <a:avLst/>
                </a:prstGeom>
                <a:gradFill rotWithShape="0">
                  <a:gsLst>
                    <a:gs pos="0">
                      <a:schemeClr val="bg1"/>
                    </a:gs>
                    <a:gs pos="100000">
                      <a:schemeClr val="accent2"/>
                    </a:gs>
                  </a:gsLst>
                  <a:lin ang="5400000" scaled="1"/>
                </a:gradFill>
                <a:ln>
                  <a:noFill/>
                </a:ln>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47" name="Oval 64"/>
                <p:cNvSpPr>
                  <a:spLocks noChangeArrowheads="1"/>
                </p:cNvSpPr>
                <p:nvPr/>
              </p:nvSpPr>
              <p:spPr bwMode="hidden">
                <a:xfrm>
                  <a:off x="5403" y="3099"/>
                  <a:ext cx="182" cy="102"/>
                </a:xfrm>
                <a:prstGeom prst="ellipse">
                  <a:avLst/>
                </a:prstGeom>
                <a:gradFill rotWithShape="0">
                  <a:gsLst>
                    <a:gs pos="0">
                      <a:schemeClr val="accent2"/>
                    </a:gs>
                    <a:gs pos="100000">
                      <a:schemeClr val="bg1"/>
                    </a:gs>
                  </a:gsLst>
                  <a:lin ang="5400000" scaled="1"/>
                </a:gradFill>
                <a:ln>
                  <a:noFill/>
                </a:ln>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48" name="Oval 65"/>
                <p:cNvSpPr>
                  <a:spLocks noChangeArrowheads="1"/>
                </p:cNvSpPr>
                <p:nvPr/>
              </p:nvSpPr>
              <p:spPr bwMode="hidden">
                <a:xfrm>
                  <a:off x="5431" y="3109"/>
                  <a:ext cx="125" cy="82"/>
                </a:xfrm>
                <a:prstGeom prst="ellipse">
                  <a:avLst/>
                </a:prstGeom>
                <a:gradFill rotWithShape="0">
                  <a:gsLst>
                    <a:gs pos="0">
                      <a:schemeClr val="bg1"/>
                    </a:gs>
                    <a:gs pos="100000">
                      <a:schemeClr val="accent2"/>
                    </a:gs>
                  </a:gsLst>
                  <a:lin ang="5400000" scaled="1"/>
                </a:gradFill>
                <a:ln>
                  <a:noFill/>
                </a:ln>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49" name="Oval 66"/>
                <p:cNvSpPr>
                  <a:spLocks noChangeArrowheads="1"/>
                </p:cNvSpPr>
                <p:nvPr/>
              </p:nvSpPr>
              <p:spPr bwMode="hidden">
                <a:xfrm>
                  <a:off x="5458" y="3125"/>
                  <a:ext cx="73" cy="47"/>
                </a:xfrm>
                <a:prstGeom prst="ellipse">
                  <a:avLst/>
                </a:prstGeom>
                <a:gradFill rotWithShape="0">
                  <a:gsLst>
                    <a:gs pos="0">
                      <a:schemeClr val="accent2"/>
                    </a:gs>
                    <a:gs pos="100000">
                      <a:schemeClr val="bg1"/>
                    </a:gs>
                  </a:gsLst>
                  <a:lin ang="5400000" scaled="1"/>
                </a:gradFill>
                <a:ln>
                  <a:noFill/>
                </a:ln>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grpSp>
      <p:sp>
        <p:nvSpPr>
          <p:cNvPr id="163907" name="Rectangle 67"/>
          <p:cNvSpPr>
            <a:spLocks noGrp="1" noChangeArrowheads="1"/>
          </p:cNvSpPr>
          <p:nvPr>
            <p:ph type="title"/>
          </p:nvPr>
        </p:nvSpPr>
        <p:spPr bwMode="auto">
          <a:xfrm>
            <a:off x="457200" y="277813"/>
            <a:ext cx="8229600" cy="1139825"/>
          </a:xfrm>
          <a:prstGeom prst="rect">
            <a:avLst/>
          </a:prstGeom>
          <a:noFill/>
          <a:ln w="9525">
            <a:noFill/>
            <a:miter lim="800000"/>
          </a:ln>
          <a:effectLst/>
        </p:spPr>
        <p:txBody>
          <a:bodyPr vert="horz" wrap="square" lIns="91440" tIns="45720" rIns="91440" bIns="45720" numCol="1" anchor="ctr" anchorCtr="1" compatLnSpc="1"/>
          <a:lstStyle/>
          <a:p>
            <a:pPr lvl="0"/>
            <a:r>
              <a:rPr lang="zh-CN" altLang="en-US"/>
              <a:t>单击此处编辑母版标题样式</a:t>
            </a:r>
            <a:endParaRPr lang="zh-CN" altLang="en-US"/>
          </a:p>
        </p:txBody>
      </p:sp>
      <p:sp>
        <p:nvSpPr>
          <p:cNvPr id="163908" name="Rectangle 68"/>
          <p:cNvSpPr>
            <a:spLocks noGrp="1" noChangeArrowheads="1"/>
          </p:cNvSpPr>
          <p:nvPr>
            <p:ph type="body" idx="1"/>
          </p:nvPr>
        </p:nvSpPr>
        <p:spPr bwMode="auto">
          <a:xfrm>
            <a:off x="457200" y="1600200"/>
            <a:ext cx="8229600" cy="4525963"/>
          </a:xfrm>
          <a:prstGeom prst="rect">
            <a:avLst/>
          </a:prstGeom>
          <a:noFill/>
          <a:ln w="9525">
            <a:noFill/>
            <a:miter lim="800000"/>
          </a:ln>
          <a:effectLst/>
        </p:spPr>
        <p:txBody>
          <a:bodyPr vert="horz" wrap="square" lIns="91440" tIns="45720" rIns="91440" bIns="45720" numCol="1" anchor="t" anchorCtr="0" compatLnSpc="1"/>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63909" name="Rectangle 69"/>
          <p:cNvSpPr>
            <a:spLocks noGrp="1" noChangeArrowheads="1"/>
          </p:cNvSpPr>
          <p:nvPr>
            <p:ph type="dt" sz="half" idx="2"/>
          </p:nvPr>
        </p:nvSpPr>
        <p:spPr bwMode="auto">
          <a:xfrm>
            <a:off x="457200" y="6245225"/>
            <a:ext cx="2133600" cy="476250"/>
          </a:xfrm>
          <a:prstGeom prst="rect">
            <a:avLst/>
          </a:prstGeom>
          <a:noFill/>
          <a:ln w="9525">
            <a:noFill/>
            <a:miter lim="800000"/>
          </a:ln>
          <a:effectLst/>
        </p:spPr>
        <p:txBody>
          <a:bodyPr vert="horz" wrap="square" lIns="91440" tIns="45720" rIns="91440" bIns="45720" numCol="1" anchor="b" anchorCtr="0" compatLnSpc="1"/>
          <a:lstStyle>
            <a:lvl1pPr eaLnBrk="1" hangingPunct="1">
              <a:spcBef>
                <a:spcPct val="0"/>
              </a:spcBef>
              <a:buClrTx/>
              <a:buSzTx/>
              <a:buFontTx/>
              <a:buNone/>
              <a:defRPr sz="1400">
                <a:effectLst>
                  <a:outerShdw blurRad="38100" dist="38100" dir="2700000" algn="tl">
                    <a:srgbClr val="000000"/>
                  </a:outerShdw>
                </a:effectLst>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endParaRPr>
          </a:p>
        </p:txBody>
      </p:sp>
      <p:sp>
        <p:nvSpPr>
          <p:cNvPr id="163910" name="Rectangle 70"/>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b" anchorCtr="0" compatLnSpc="1"/>
          <a:lstStyle>
            <a:lvl1pPr algn="ctr" eaLnBrk="1" hangingPunct="1">
              <a:spcBef>
                <a:spcPct val="0"/>
              </a:spcBef>
              <a:buClrTx/>
              <a:buSzTx/>
              <a:buFontTx/>
              <a:buNone/>
              <a:defRPr sz="1400">
                <a:effectLst>
                  <a:outerShdw blurRad="38100" dist="38100" dir="2700000" algn="tl">
                    <a:srgbClr val="000000"/>
                  </a:outerShdw>
                </a:effectLst>
                <a:latin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endParaRPr>
          </a:p>
        </p:txBody>
      </p:sp>
      <p:sp>
        <p:nvSpPr>
          <p:cNvPr id="163911" name="Rectangle 71"/>
          <p:cNvSpPr>
            <a:spLocks noGrp="1" noChangeArrowheads="1"/>
          </p:cNvSpPr>
          <p:nvPr>
            <p:ph type="sldNum" sz="quarter" idx="4"/>
          </p:nvPr>
        </p:nvSpPr>
        <p:spPr bwMode="auto">
          <a:xfrm>
            <a:off x="6553200" y="6245225"/>
            <a:ext cx="2133600" cy="476250"/>
          </a:xfrm>
          <a:prstGeom prst="rect">
            <a:avLst/>
          </a:prstGeom>
          <a:noFill/>
          <a:ln w="9525">
            <a:noFill/>
            <a:miter lim="800000"/>
          </a:ln>
          <a:effectLst/>
        </p:spPr>
        <p:txBody>
          <a:bodyPr vert="horz" wrap="square" lIns="91440" tIns="45720" rIns="91440" bIns="45720" numCol="1" anchor="b" anchorCtr="0" compatLnSpc="1"/>
          <a:lstStyle>
            <a:lvl1pPr algn="r" eaLnBrk="1" hangingPunct="1">
              <a:defRPr sz="1400">
                <a:effectLst>
                  <a:outerShdw blurRad="38100" dist="38100" dir="2700000" algn="tl">
                    <a:srgbClr val="000000"/>
                  </a:outerShdw>
                </a:effectLst>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796D7B6B-B1A0-4D2E-B531-848B04DB2A8F}" type="slidenum">
              <a:rPr kumimoji="0" lang="en-US" altLang="zh-CN" sz="1400" b="0" i="0" u="none" strike="noStrike" kern="1200" cap="none" spc="0" normalizeH="0" baseline="0" noProof="0" smtClean="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rPr>
            </a:fld>
            <a:endParaRPr kumimoji="0" lang="en-US" altLang="zh-CN" sz="1400" b="0" i="0" u="none" strike="noStrike" kern="1200" cap="none" spc="0" normalizeH="0" baseline="0" noProof="0" smtClean="0">
              <a:ln>
                <a:noFill/>
              </a:ln>
              <a:solidFill>
                <a:schemeClr val="tx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endParaRPr>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advClick="0" advTm="5000">
    <p:pull dir="d"/>
  </p:transition>
  <p:timing>
    <p:tnLst>
      <p:par>
        <p:cTn id="1" dur="indefinite" restart="never" nodeType="tmRoot"/>
      </p:par>
    </p:tnLst>
  </p:timing>
  <p:hf sldNum="0" hdr="0" ftr="0" dt="0"/>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lr>
          <a:schemeClr val="hlink"/>
        </a:buClr>
        <a:buSzPct val="80000"/>
        <a:buFont typeface="Wingdings" panose="05000000000000000000" pitchFamily="2" charset="2"/>
        <a:buChar char="Ø"/>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2"/>
        </a:buClr>
        <a:buSzPct val="50000"/>
        <a:buFont typeface="Wingdings" panose="05000000000000000000" pitchFamily="2" charset="2"/>
        <a:buChar char="l"/>
        <a:defRPr sz="2800">
          <a:solidFill>
            <a:schemeClr val="tx1"/>
          </a:solidFill>
          <a:effectLst>
            <a:outerShdw blurRad="38100" dist="38100" dir="2700000" algn="tl">
              <a:srgbClr val="000000"/>
            </a:outerShdw>
          </a:effectLst>
          <a:latin typeface="+mn-lt"/>
          <a:ea typeface="+mn-ea"/>
        </a:defRPr>
      </a:lvl2pPr>
      <a:lvl3pPr marL="1143000" indent="-228600" algn="l" rtl="0" eaLnBrk="0" fontAlgn="base" hangingPunct="0">
        <a:spcBef>
          <a:spcPct val="20000"/>
        </a:spcBef>
        <a:spcAft>
          <a:spcPct val="0"/>
        </a:spcAft>
        <a:buClr>
          <a:schemeClr val="accent2"/>
        </a:buClr>
        <a:buChar char="•"/>
        <a:defRPr sz="2400">
          <a:solidFill>
            <a:schemeClr val="tx1"/>
          </a:solidFill>
          <a:effectLst>
            <a:outerShdw blurRad="38100" dist="38100" dir="2700000" algn="tl">
              <a:srgbClr val="000000"/>
            </a:outerShdw>
          </a:effectLst>
          <a:latin typeface="+mn-lt"/>
          <a:ea typeface="+mn-ea"/>
        </a:defRPr>
      </a:lvl3pPr>
      <a:lvl4pPr marL="1600200" indent="-228600" algn="l" rtl="0" eaLnBrk="0" fontAlgn="base" hangingPunct="0">
        <a:spcBef>
          <a:spcPct val="20000"/>
        </a:spcBef>
        <a:spcAft>
          <a:spcPct val="0"/>
        </a:spcAft>
        <a:buClr>
          <a:schemeClr val="folHlink"/>
        </a:buClr>
        <a:buSzPct val="50000"/>
        <a:buFont typeface="Wingdings" panose="05000000000000000000" pitchFamily="2" charset="2"/>
        <a:buChar char="l"/>
        <a:defRPr sz="2000">
          <a:solidFill>
            <a:schemeClr val="tx1"/>
          </a:solidFill>
          <a:effectLst>
            <a:outerShdw blurRad="38100" dist="38100" dir="2700000" algn="tl">
              <a:srgbClr val="000000"/>
            </a:outerShdw>
          </a:effectLst>
          <a:latin typeface="+mn-lt"/>
          <a:ea typeface="+mn-ea"/>
        </a:defRPr>
      </a:lvl4pPr>
      <a:lvl5pPr marL="2057400" indent="-228600" algn="l" rtl="0" eaLnBrk="0" fontAlgn="base" hangingPunct="0">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jpe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jpe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jpe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jpe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jpe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jpe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jpe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jpe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2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2.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3.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4.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2.xml"/><Relationship Id="rId2" Type="http://schemas.openxmlformats.org/officeDocument/2006/relationships/image" Target="../media/image25.emf"/><Relationship Id="rId1" Type="http://schemas.openxmlformats.org/officeDocument/2006/relationships/oleObject" Target="../embeddings/oleObject1.bin"/></Relationships>
</file>

<file path=ppt/slides/_rels/slide73.xml.rels><?xml version="1.0" encoding="UTF-8" standalone="yes"?>
<Relationships xmlns="http://schemas.openxmlformats.org/package/2006/relationships"><Relationship Id="rId4" Type="http://schemas.openxmlformats.org/officeDocument/2006/relationships/vmlDrawing" Target="../drawings/vmlDrawing2.vml"/><Relationship Id="rId3" Type="http://schemas.openxmlformats.org/officeDocument/2006/relationships/slideLayout" Target="../slideLayouts/slideLayout2.xml"/><Relationship Id="rId2" Type="http://schemas.openxmlformats.org/officeDocument/2006/relationships/image" Target="../media/image26.emf"/><Relationship Id="rId1" Type="http://schemas.openxmlformats.org/officeDocument/2006/relationships/oleObject" Target="../embeddings/oleObject2.bin"/></Relationships>
</file>

<file path=ppt/slides/_rels/slide74.xml.rels><?xml version="1.0" encoding="UTF-8" standalone="yes"?>
<Relationships xmlns="http://schemas.openxmlformats.org/package/2006/relationships"><Relationship Id="rId4" Type="http://schemas.openxmlformats.org/officeDocument/2006/relationships/vmlDrawing" Target="../drawings/vmlDrawing3.vml"/><Relationship Id="rId3" Type="http://schemas.openxmlformats.org/officeDocument/2006/relationships/slideLayout" Target="../slideLayouts/slideLayout2.xml"/><Relationship Id="rId2" Type="http://schemas.openxmlformats.org/officeDocument/2006/relationships/image" Target="../media/image27.emf"/><Relationship Id="rId1" Type="http://schemas.openxmlformats.org/officeDocument/2006/relationships/oleObject" Target="../embeddings/oleObject3.bin"/></Relationships>
</file>

<file path=ppt/slides/_rels/slide75.xml.rels><?xml version="1.0" encoding="UTF-8" standalone="yes"?>
<Relationships xmlns="http://schemas.openxmlformats.org/package/2006/relationships"><Relationship Id="rId4" Type="http://schemas.openxmlformats.org/officeDocument/2006/relationships/vmlDrawing" Target="../drawings/vmlDrawing4.vml"/><Relationship Id="rId3" Type="http://schemas.openxmlformats.org/officeDocument/2006/relationships/slideLayout" Target="../slideLayouts/slideLayout2.xml"/><Relationship Id="rId2" Type="http://schemas.openxmlformats.org/officeDocument/2006/relationships/image" Target="../media/image28.emf"/><Relationship Id="rId1" Type="http://schemas.openxmlformats.org/officeDocument/2006/relationships/oleObject" Target="../embeddings/oleObject4.bin"/></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image" Target="../media/image30.jpeg"/><Relationship Id="rId1" Type="http://schemas.openxmlformats.org/officeDocument/2006/relationships/image" Target="../media/image29.jpeg"/></Relationships>
</file>

<file path=ppt/slides/_rels/slide88.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89.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microsoft.com/office/2007/relationships/diagramDrawing" Target="../diagrams/drawing2.xml"/><Relationship Id="rId4" Type="http://schemas.openxmlformats.org/officeDocument/2006/relationships/diagramColors" Target="../diagrams/colors2.xml"/><Relationship Id="rId3" Type="http://schemas.openxmlformats.org/officeDocument/2006/relationships/diagramQuickStyle" Target="../diagrams/quickStyle2.xml"/><Relationship Id="rId2" Type="http://schemas.openxmlformats.org/officeDocument/2006/relationships/diagramLayout" Target="../diagrams/layout2.xml"/><Relationship Id="rId1" Type="http://schemas.openxmlformats.org/officeDocument/2006/relationships/diagramData" Target="../diagrams/data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1.jpeg"/></Relationships>
</file>

<file path=ppt/slides/_rels/slide9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2.jpe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3.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0578" name="Rectangle 2"/>
          <p:cNvSpPr>
            <a:spLocks noGrp="1" noChangeArrowheads="1"/>
          </p:cNvSpPr>
          <p:nvPr>
            <p:ph type="title"/>
          </p:nvPr>
        </p:nvSpPr>
        <p:spPr>
          <a:xfrm>
            <a:off x="395288" y="620713"/>
            <a:ext cx="8229600" cy="1139825"/>
          </a:xfrm>
        </p:spPr>
        <p:txBody>
          <a:bodyPr vert="horz" wrap="square" lIns="91440" tIns="45720" rIns="91440" bIns="45720"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800" b="1" i="0" u="none" strike="noStrike" kern="0" cap="none" spc="0" normalizeH="0" baseline="0" noProof="0">
                <a:ln>
                  <a:noFill/>
                </a:ln>
                <a:solidFill>
                  <a:schemeClr val="tx1"/>
                </a:solidFill>
                <a:effectLst>
                  <a:outerShdw blurRad="38100" dist="38100" dir="2700000" algn="tl">
                    <a:srgbClr val="000000"/>
                  </a:outerShdw>
                </a:effectLst>
                <a:uLnTx/>
                <a:uFillTx/>
                <a:latin typeface="+mj-lt"/>
                <a:ea typeface="黑体" panose="02010609060101010101" pitchFamily="49" charset="-122"/>
                <a:cs typeface="+mj-cs"/>
              </a:rPr>
              <a:t>计算机辅助普通话水平测试</a:t>
            </a:r>
            <a:endParaRPr kumimoji="0" lang="zh-CN" altLang="en-US" sz="4800" b="1" i="0" u="none" strike="noStrike" kern="0" cap="none" spc="0" normalizeH="0" baseline="0" noProof="0">
              <a:ln>
                <a:noFill/>
              </a:ln>
              <a:solidFill>
                <a:schemeClr val="tx1"/>
              </a:solidFill>
              <a:effectLst>
                <a:outerShdw blurRad="38100" dist="38100" dir="2700000" algn="tl">
                  <a:srgbClr val="000000"/>
                </a:outerShdw>
              </a:effectLst>
              <a:uLnTx/>
              <a:uFillTx/>
              <a:latin typeface="+mj-lt"/>
              <a:ea typeface="黑体" panose="02010609060101010101" pitchFamily="49" charset="-122"/>
              <a:cs typeface="+mj-cs"/>
            </a:endParaRPr>
          </a:p>
        </p:txBody>
      </p:sp>
      <p:sp>
        <p:nvSpPr>
          <p:cNvPr id="280579" name="Rectangle 3"/>
          <p:cNvSpPr>
            <a:spLocks noGrp="1" noChangeArrowheads="1"/>
          </p:cNvSpPr>
          <p:nvPr>
            <p:ph idx="1"/>
          </p:nvPr>
        </p:nvSpPr>
        <p:spPr/>
        <p:txBody>
          <a:bodyPr vert="horz" wrap="square" lIns="91440" tIns="45720" rIns="91440" bIns="45720" numCol="1" anchor="t" anchorCtr="0" compatLnSpc="1"/>
          <a:lstStyle/>
          <a:p>
            <a:pPr marL="342900" marR="0" lvl="0" indent="-342900" algn="ctr"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endParaRPr kumimoji="0" lang="en-US" altLang="zh-CN" sz="5400" b="1" i="0" u="none" strike="noStrike" kern="0" cap="none" spc="0" normalizeH="0" baseline="0" noProof="0">
              <a:ln>
                <a:noFill/>
              </a:ln>
              <a:solidFill>
                <a:srgbClr val="FF0000"/>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endParaRPr>
          </a:p>
          <a:p>
            <a:pPr marL="342900" marR="0" lvl="0" indent="-342900" algn="ctr"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zh-CN" altLang="en-US" sz="6000" b="1" i="0" u="none" strike="noStrike" kern="0" cap="none" spc="0" normalizeH="0" baseline="0" noProof="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rPr>
              <a:t>应 试 辅 导</a:t>
            </a:r>
            <a:endParaRPr kumimoji="0" lang="zh-CN" altLang="en-US" sz="6000" b="1" i="0" u="none" strike="noStrike" kern="0" cap="none" spc="0" normalizeH="0" baseline="0" noProof="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endParaRPr>
          </a:p>
          <a:p>
            <a:pPr marL="342900" marR="0" lvl="0" indent="-342900" algn="l" defTabSz="914400" rtl="0" eaLnBrk="1" fontAlgn="base" latinLnBrk="0" hangingPunct="1">
              <a:lnSpc>
                <a:spcPct val="120000"/>
              </a:lnSpc>
              <a:spcBef>
                <a:spcPct val="20000"/>
              </a:spcBef>
              <a:spcAft>
                <a:spcPct val="0"/>
              </a:spcAft>
              <a:buClr>
                <a:schemeClr val="hlink"/>
              </a:buClr>
              <a:buSzPct val="80000"/>
              <a:buFont typeface="Wingdings" panose="05000000000000000000" pitchFamily="2" charset="2"/>
              <a:buChar char="Ø"/>
              <a:defRPr/>
            </a:pPr>
            <a:endParaRPr kumimoji="0" lang="zh-CN" altLang="en-US" sz="32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20000"/>
              </a:lnSpc>
              <a:spcBef>
                <a:spcPct val="20000"/>
              </a:spcBef>
              <a:spcAft>
                <a:spcPct val="0"/>
              </a:spcAft>
              <a:buClr>
                <a:schemeClr val="hlink"/>
              </a:buClr>
              <a:buSzPct val="80000"/>
              <a:buFont typeface="Wingdings" panose="05000000000000000000" pitchFamily="2" charset="2"/>
              <a:buNone/>
              <a:defRPr/>
            </a:pPr>
            <a:endParaRPr kumimoji="0" lang="zh-CN" altLang="en-US" sz="32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ctr"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上海对外经贸大学</a:t>
            </a:r>
            <a:endPar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endParaRPr kumimoji="0" lang="en-US" altLang="zh-CN" sz="32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Tree>
  </p:cSld>
  <p:clrMapOvr>
    <a:masterClrMapping/>
  </p:clrMapOvr>
  <p:transition spd="med" advClick="0" advTm="5000">
    <p:pull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8"/>
          <p:cNvSpPr/>
          <p:nvPr/>
        </p:nvSpPr>
        <p:spPr>
          <a:xfrm>
            <a:off x="1066800" y="1752600"/>
            <a:ext cx="6913563" cy="1431925"/>
          </a:xfrm>
          <a:prstGeom prst="rect">
            <a:avLst/>
          </a:prstGeom>
          <a:noFill/>
          <a:ln w="9525">
            <a:noFill/>
          </a:ln>
        </p:spPr>
        <p:txBody>
          <a:bodyPr anchor="ctr" anchorCtr="0"/>
          <a:lstStyle>
            <a:lvl1pPr marL="342900" indent="-342900" algn="l" rtl="0" eaLnBrk="0" fontAlgn="base" hangingPunct="0">
              <a:spcBef>
                <a:spcPct val="20000"/>
              </a:spcBef>
              <a:spcAft>
                <a:spcPct val="0"/>
              </a:spcAft>
              <a:buClr>
                <a:schemeClr val="hlink"/>
              </a:buClr>
              <a:buSzPct val="80000"/>
              <a:buFont typeface="Wingdings" panose="05000000000000000000" pitchFamily="2" charset="2"/>
              <a:buChar char="Ø"/>
              <a:defRPr sz="3200">
                <a:solidFill>
                  <a:schemeClr val="tx1"/>
                </a:solidFill>
                <a:effectLst/>
                <a:latin typeface="+mn-lt"/>
                <a:ea typeface="+mn-ea"/>
                <a:cs typeface="+mn-cs"/>
              </a:defRPr>
            </a:lvl1pPr>
            <a:lvl2pPr marL="742950" indent="-285750" algn="l" rtl="0" eaLnBrk="0" fontAlgn="base" hangingPunct="0">
              <a:spcBef>
                <a:spcPct val="20000"/>
              </a:spcBef>
              <a:spcAft>
                <a:spcPct val="0"/>
              </a:spcAft>
              <a:buClr>
                <a:schemeClr val="tx2"/>
              </a:buClr>
              <a:buSzPct val="50000"/>
              <a:buFont typeface="Wingdings" panose="05000000000000000000" pitchFamily="2" charset="2"/>
              <a:buChar char="l"/>
              <a:defRPr sz="2800">
                <a:solidFill>
                  <a:schemeClr val="tx1"/>
                </a:solidFill>
                <a:effectLst/>
                <a:latin typeface="+mn-lt"/>
                <a:ea typeface="+mn-ea"/>
              </a:defRPr>
            </a:lvl2pPr>
            <a:lvl3pPr marL="1143000" indent="-228600" algn="l" rtl="0" eaLnBrk="0" fontAlgn="base" hangingPunct="0">
              <a:spcBef>
                <a:spcPct val="20000"/>
              </a:spcBef>
              <a:spcAft>
                <a:spcPct val="0"/>
              </a:spcAft>
              <a:buClr>
                <a:schemeClr val="accent2"/>
              </a:buClr>
              <a:buChar char="•"/>
              <a:defRPr sz="2400">
                <a:solidFill>
                  <a:schemeClr val="tx1"/>
                </a:solidFill>
                <a:effectLst/>
                <a:latin typeface="+mn-lt"/>
                <a:ea typeface="+mn-ea"/>
              </a:defRPr>
            </a:lvl3pPr>
            <a:lvl4pPr marL="1600200" indent="-228600" algn="l" rtl="0" eaLnBrk="0" fontAlgn="base" hangingPunct="0">
              <a:spcBef>
                <a:spcPct val="20000"/>
              </a:spcBef>
              <a:spcAft>
                <a:spcPct val="0"/>
              </a:spcAft>
              <a:buClr>
                <a:schemeClr val="folHlink"/>
              </a:buClr>
              <a:buSzPct val="50000"/>
              <a:buFont typeface="Wingdings" panose="05000000000000000000" pitchFamily="2" charset="2"/>
              <a:buChar char="l"/>
              <a:defRPr sz="2000">
                <a:solidFill>
                  <a:schemeClr val="tx1"/>
                </a:solidFill>
                <a:effectLst/>
                <a:latin typeface="+mn-lt"/>
                <a:ea typeface="+mn-ea"/>
              </a:defRPr>
            </a:lvl4pPr>
            <a:lvl5pPr marL="2057400" indent="-228600" algn="l" rtl="0" eaLnBrk="0" fontAlgn="base" hangingPunct="0">
              <a:spcBef>
                <a:spcPct val="20000"/>
              </a:spcBef>
              <a:spcAft>
                <a:spcPct val="0"/>
              </a:spcAft>
              <a:buClr>
                <a:schemeClr val="hlink"/>
              </a:buClr>
              <a:buChar char="•"/>
              <a:defRPr sz="2000">
                <a:solidFill>
                  <a:schemeClr val="tx1"/>
                </a:solidFill>
                <a:effectLst/>
                <a:latin typeface="+mn-lt"/>
                <a:ea typeface="+mn-ea"/>
              </a:defRPr>
            </a:lvl5pPr>
          </a:lstStyle>
          <a:p>
            <a:pPr marL="0" lvl="0" indent="0" algn="ctr"/>
            <a:r>
              <a:rPr lang="en-US" altLang="zh-CN" sz="6000" b="1" dirty="0">
                <a:solidFill>
                  <a:srgbClr val="FFFF00"/>
                </a:solidFill>
                <a:latin typeface="微软雅黑" panose="020B0503020204020204" pitchFamily="34" charset="-122"/>
                <a:ea typeface="微软雅黑" panose="020B0503020204020204" pitchFamily="34" charset="-122"/>
              </a:rPr>
              <a:t>PSC</a:t>
            </a:r>
            <a:r>
              <a:rPr lang="zh-CN" altLang="en-US" sz="6000" b="1" dirty="0">
                <a:solidFill>
                  <a:srgbClr val="FFFF00"/>
                </a:solidFill>
                <a:latin typeface="微软雅黑" panose="020B0503020204020204" pitchFamily="34" charset="-122"/>
                <a:ea typeface="微软雅黑" panose="020B0503020204020204" pitchFamily="34" charset="-122"/>
              </a:rPr>
              <a:t>基本情况介绍</a:t>
            </a:r>
            <a:endParaRPr lang="zh-CN" altLang="en-US" sz="6000" b="1" dirty="0">
              <a:solidFill>
                <a:srgbClr val="FFFF00"/>
              </a:solidFill>
              <a:latin typeface="微软雅黑" panose="020B0503020204020204" pitchFamily="34" charset="-122"/>
              <a:ea typeface="微软雅黑" panose="020B0503020204020204" pitchFamily="34" charset="-122"/>
            </a:endParaRPr>
          </a:p>
        </p:txBody>
      </p:sp>
      <p:pic>
        <p:nvPicPr>
          <p:cNvPr id="7171" name="Picture 3" descr="C:\Users\Administrator\Desktop\download.jpg"/>
          <p:cNvPicPr>
            <a:picLocks noChangeAspect="1"/>
          </p:cNvPicPr>
          <p:nvPr/>
        </p:nvPicPr>
        <p:blipFill>
          <a:blip r:embed="rId1"/>
          <a:stretch>
            <a:fillRect/>
          </a:stretch>
        </p:blipFill>
        <p:spPr>
          <a:xfrm>
            <a:off x="5962650" y="3429000"/>
            <a:ext cx="1962150" cy="2333625"/>
          </a:xfrm>
          <a:prstGeom prst="rect">
            <a:avLst/>
          </a:prstGeom>
          <a:noFill/>
          <a:ln w="9525">
            <a:noFill/>
          </a:ln>
        </p:spPr>
      </p:pic>
      <p:sp>
        <p:nvSpPr>
          <p:cNvPr id="2" name="标题 1"/>
          <p:cNvSpPr>
            <a:spLocks noGrp="1"/>
          </p:cNvSpPr>
          <p:nvPr>
            <p:ph type="title"/>
          </p:nvPr>
        </p:nvSpPr>
        <p:spPr/>
        <p:txBody>
          <a:bodyPr vert="horz" wrap="square" lIns="91440" tIns="45720" rIns="91440" bIns="45720" numCol="1" anchor="ctr" anchorCtr="1" compatLnSpc="1"/>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4400" b="0" i="0" u="none" strike="noStrike" kern="0" cap="none" spc="0" normalizeH="0" baseline="0" noProof="0">
              <a:ln>
                <a:noFill/>
              </a:ln>
              <a:solidFill>
                <a:schemeClr val="tx2"/>
              </a:solidFill>
              <a:effectLst>
                <a:outerShdw blurRad="38100" dist="38100" dir="2700000" algn="tl">
                  <a:srgbClr val="000000"/>
                </a:outerShdw>
              </a:effectLst>
              <a:uLnTx/>
              <a:uFillTx/>
              <a:latin typeface="+mj-lt"/>
              <a:ea typeface="+mj-ea"/>
              <a:cs typeface="+mj-cs"/>
            </a:endParaRPr>
          </a:p>
        </p:txBody>
      </p:sp>
    </p:spTree>
  </p:cSld>
  <p:clrMapOvr>
    <a:masterClrMapping/>
  </p:clrMapOvr>
  <p:transition spd="med">
    <p:pull dir="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3650" name="Rectangle 2"/>
          <p:cNvSpPr>
            <a:spLocks noGrp="1" noChangeArrowheads="1"/>
          </p:cNvSpPr>
          <p:nvPr>
            <p:ph type="title"/>
          </p:nvPr>
        </p:nvSpPr>
        <p:spPr/>
        <p:txBody>
          <a:bodyPr vert="horz" wrap="square" lIns="91440" tIns="45720" rIns="91440" bIns="45720" numCol="1" anchor="ctr" anchorCtr="1"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4400" b="0" i="0" u="none" strike="noStrike" kern="0" cap="none" spc="0" normalizeH="0" baseline="0" noProof="0">
                <a:ln>
                  <a:noFill/>
                </a:ln>
                <a:solidFill>
                  <a:schemeClr val="tx1"/>
                </a:solidFill>
                <a:effectLst>
                  <a:outerShdw blurRad="38100" dist="38100" dir="2700000" algn="tl">
                    <a:srgbClr val="000000"/>
                  </a:outerShdw>
                </a:effectLst>
                <a:uLnTx/>
                <a:uFillTx/>
                <a:latin typeface="+mj-lt"/>
                <a:ea typeface="华文行楷" panose="02010800040101010101" pitchFamily="2" charset="-122"/>
                <a:cs typeface="+mj-cs"/>
              </a:rPr>
              <a:t>什么是普通话？</a:t>
            </a:r>
            <a:endParaRPr kumimoji="0" lang="zh-CN" altLang="en-US" sz="4400" b="0" i="0" u="none" strike="noStrike" kern="0" cap="none" spc="0" normalizeH="0" baseline="0" noProof="0">
              <a:ln>
                <a:noFill/>
              </a:ln>
              <a:solidFill>
                <a:schemeClr val="tx1"/>
              </a:solidFill>
              <a:effectLst>
                <a:outerShdw blurRad="38100" dist="38100" dir="2700000" algn="tl">
                  <a:srgbClr val="000000"/>
                </a:outerShdw>
              </a:effectLst>
              <a:uLnTx/>
              <a:uFillTx/>
              <a:latin typeface="+mj-lt"/>
              <a:ea typeface="华文行楷" panose="02010800040101010101" pitchFamily="2" charset="-122"/>
              <a:cs typeface="+mj-cs"/>
            </a:endParaRPr>
          </a:p>
        </p:txBody>
      </p:sp>
      <p:sp>
        <p:nvSpPr>
          <p:cNvPr id="283651" name="Rectangle 3"/>
          <p:cNvSpPr>
            <a:spLocks noGrp="1" noChangeArrowheads="1"/>
          </p:cNvSpPr>
          <p:nvPr>
            <p:ph idx="1"/>
          </p:nvPr>
        </p:nvSpPr>
        <p:spPr>
          <a:xfrm>
            <a:off x="179388" y="1600200"/>
            <a:ext cx="8856663" cy="4530725"/>
          </a:xfrm>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定义：以北京语音为标准音，以北方话为基础方言，以典范的现代白话文著作为语法规范的现代汉民族共同语。 </a:t>
            </a:r>
            <a:endPar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标准 ：</a:t>
            </a:r>
            <a:endPar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语音标准</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以北京语音为标准音”</a:t>
            </a:r>
            <a:endPar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词汇标准</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以北方话为基础方言” </a:t>
            </a:r>
            <a:endPar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语法标准</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以典范的现代白话文著作为语法规范”</a:t>
            </a:r>
            <a:endPar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Tree>
  </p:cSld>
  <p:clrMapOvr>
    <a:masterClrMapping/>
  </p:clrMapOvr>
  <p:transition spd="med">
    <p:pull di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5698" name="Rectangle 2"/>
          <p:cNvSpPr>
            <a:spLocks noGrp="1" noChangeArrowheads="1"/>
          </p:cNvSpPr>
          <p:nvPr>
            <p:ph type="title"/>
          </p:nvPr>
        </p:nvSpPr>
        <p:spPr/>
        <p:txBody>
          <a:bodyPr vert="horz" wrap="square" lIns="91440" tIns="45720" rIns="91440" bIns="45720" numCol="1" anchor="ctr" anchorCtr="1"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4400" b="0" i="0" u="none" strike="noStrike" kern="0" cap="none" spc="0" normalizeH="0" baseline="0" noProof="0">
                <a:ln>
                  <a:noFill/>
                </a:ln>
                <a:solidFill>
                  <a:schemeClr val="tx1"/>
                </a:solidFill>
                <a:effectLst>
                  <a:outerShdw blurRad="38100" dist="38100" dir="2700000" algn="tl">
                    <a:srgbClr val="000000"/>
                  </a:outerShdw>
                </a:effectLst>
                <a:uLnTx/>
                <a:uFillTx/>
                <a:latin typeface="+mj-lt"/>
                <a:ea typeface="华文行楷" panose="02010800040101010101" pitchFamily="2" charset="-122"/>
                <a:cs typeface="+mj-cs"/>
              </a:rPr>
              <a:t>如何进行普通话水平测试？</a:t>
            </a:r>
            <a:endParaRPr kumimoji="0" lang="zh-CN" altLang="en-US" sz="4400" b="0" i="0" u="none" strike="noStrike" kern="0" cap="none" spc="0" normalizeH="0" baseline="0" noProof="0">
              <a:ln>
                <a:noFill/>
              </a:ln>
              <a:solidFill>
                <a:schemeClr val="tx1"/>
              </a:solidFill>
              <a:effectLst>
                <a:outerShdw blurRad="38100" dist="38100" dir="2700000" algn="tl">
                  <a:srgbClr val="000000"/>
                </a:outerShdw>
              </a:effectLst>
              <a:uLnTx/>
              <a:uFillTx/>
              <a:latin typeface="+mj-lt"/>
              <a:ea typeface="华文行楷" panose="02010800040101010101" pitchFamily="2" charset="-122"/>
              <a:cs typeface="+mj-cs"/>
            </a:endParaRPr>
          </a:p>
        </p:txBody>
      </p:sp>
      <p:sp>
        <p:nvSpPr>
          <p:cNvPr id="285699" name="Rectangle 3"/>
          <p:cNvSpPr>
            <a:spLocks noGrp="1" noChangeArrowheads="1"/>
          </p:cNvSpPr>
          <p:nvPr>
            <p:ph idx="1"/>
          </p:nvPr>
        </p:nvSpPr>
        <p:spPr>
          <a:xfrm>
            <a:off x="457200" y="2709863"/>
            <a:ext cx="8229600" cy="3416300"/>
          </a:xfrm>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en-US" altLang="zh-CN" sz="32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测试性质 ：标准参照性考试 </a:t>
            </a:r>
            <a:endPar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测试形式：口试</a:t>
            </a:r>
            <a:endPar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测试内容：四项</a:t>
            </a:r>
            <a:endPar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评价体系：三级六等</a:t>
            </a:r>
            <a:endPar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endPar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Tree>
  </p:cSld>
  <p:clrMapOvr>
    <a:masterClrMapping/>
  </p:clrMapOvr>
  <p:transition spd="med">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85699">
                                            <p:txEl>
                                              <p:charRg st="0" end="18"/>
                                            </p:txEl>
                                          </p:spTgt>
                                        </p:tgtEl>
                                        <p:attrNameLst>
                                          <p:attrName>style.visibility</p:attrName>
                                        </p:attrNameLst>
                                      </p:cBhvr>
                                      <p:to>
                                        <p:strVal val="visible"/>
                                      </p:to>
                                    </p:set>
                                    <p:anim calcmode="lin" valueType="num">
                                      <p:cBhvr additive="base">
                                        <p:cTn id="7" dur="500" fill="hold"/>
                                        <p:tgtEl>
                                          <p:spTgt spid="285699">
                                            <p:txEl>
                                              <p:charRg st="0" end="18"/>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85699">
                                            <p:txEl>
                                              <p:charRg st="0" end="18"/>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85699">
                                            <p:txEl>
                                              <p:charRg st="18" end="29"/>
                                            </p:txEl>
                                          </p:spTgt>
                                        </p:tgtEl>
                                        <p:attrNameLst>
                                          <p:attrName>style.visibility</p:attrName>
                                        </p:attrNameLst>
                                      </p:cBhvr>
                                      <p:to>
                                        <p:strVal val="visible"/>
                                      </p:to>
                                    </p:set>
                                    <p:anim calcmode="lin" valueType="num">
                                      <p:cBhvr additive="base">
                                        <p:cTn id="13" dur="500" fill="hold"/>
                                        <p:tgtEl>
                                          <p:spTgt spid="285699">
                                            <p:txEl>
                                              <p:charRg st="18" end="29"/>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85699">
                                            <p:txEl>
                                              <p:charRg st="18" end="29"/>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85699">
                                            <p:txEl>
                                              <p:charRg st="29" end="40"/>
                                            </p:txEl>
                                          </p:spTgt>
                                        </p:tgtEl>
                                        <p:attrNameLst>
                                          <p:attrName>style.visibility</p:attrName>
                                        </p:attrNameLst>
                                      </p:cBhvr>
                                      <p:to>
                                        <p:strVal val="visible"/>
                                      </p:to>
                                    </p:set>
                                    <p:anim calcmode="lin" valueType="num">
                                      <p:cBhvr additive="base">
                                        <p:cTn id="19" dur="500" fill="hold"/>
                                        <p:tgtEl>
                                          <p:spTgt spid="285699">
                                            <p:txEl>
                                              <p:charRg st="29" end="4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85699">
                                            <p:txEl>
                                              <p:charRg st="29" end="4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85699">
                                            <p:txEl>
                                              <p:charRg st="40" end="53"/>
                                            </p:txEl>
                                          </p:spTgt>
                                        </p:tgtEl>
                                        <p:attrNameLst>
                                          <p:attrName>style.visibility</p:attrName>
                                        </p:attrNameLst>
                                      </p:cBhvr>
                                      <p:to>
                                        <p:strVal val="visible"/>
                                      </p:to>
                                    </p:set>
                                    <p:anim calcmode="lin" valueType="num">
                                      <p:cBhvr additive="base">
                                        <p:cTn id="25" dur="500" fill="hold"/>
                                        <p:tgtEl>
                                          <p:spTgt spid="285699">
                                            <p:txEl>
                                              <p:charRg st="40" end="5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85699">
                                            <p:txEl>
                                              <p:charRg st="40" end="5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5699"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22" name="Rectangle 2"/>
          <p:cNvSpPr>
            <a:spLocks noGrp="1" noChangeArrowheads="1"/>
          </p:cNvSpPr>
          <p:nvPr>
            <p:ph type="title"/>
          </p:nvPr>
        </p:nvSpPr>
        <p:spPr/>
        <p:txBody>
          <a:bodyPr vert="horz" wrap="square" lIns="91440" tIns="45720" rIns="91440" bIns="45720"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0" cap="none" spc="0" normalizeH="0" baseline="0" noProof="0">
                <a:ln>
                  <a:noFill/>
                </a:ln>
                <a:solidFill>
                  <a:schemeClr val="tx1"/>
                </a:solidFill>
                <a:effectLst>
                  <a:outerShdw blurRad="38100" dist="38100" dir="2700000" algn="tl">
                    <a:srgbClr val="000000"/>
                  </a:outerShdw>
                </a:effectLst>
                <a:uLnTx/>
                <a:uFillTx/>
                <a:latin typeface="+mj-lt"/>
                <a:ea typeface="+mj-ea"/>
                <a:cs typeface="+mj-cs"/>
              </a:rPr>
              <a:t>测试内容</a:t>
            </a:r>
            <a:endParaRPr kumimoji="0" lang="zh-CN" altLang="en-US" sz="4400" b="1" i="0" u="none" strike="noStrike" kern="0" cap="none" spc="0" normalizeH="0" baseline="0" noProof="0">
              <a:ln>
                <a:noFill/>
              </a:ln>
              <a:solidFill>
                <a:schemeClr val="tx1"/>
              </a:solidFill>
              <a:effectLst>
                <a:outerShdw blurRad="38100" dist="38100" dir="2700000" algn="tl">
                  <a:srgbClr val="000000"/>
                </a:outerShdw>
              </a:effectLst>
              <a:uLnTx/>
              <a:uFillTx/>
              <a:latin typeface="+mj-lt"/>
              <a:ea typeface="+mj-ea"/>
              <a:cs typeface="+mj-cs"/>
            </a:endParaRPr>
          </a:p>
        </p:txBody>
      </p:sp>
      <p:sp>
        <p:nvSpPr>
          <p:cNvPr id="286723" name="Rectangle 3"/>
          <p:cNvSpPr>
            <a:spLocks noGrp="1" noChangeArrowheads="1"/>
          </p:cNvSpPr>
          <p:nvPr>
            <p:ph type="body" orient="vert" idx="1"/>
          </p:nvPr>
        </p:nvSpPr>
        <p:spPr>
          <a:xfrm>
            <a:off x="285750" y="1341438"/>
            <a:ext cx="8858250" cy="4460875"/>
          </a:xfrm>
        </p:spPr>
        <p:txBody>
          <a:bodyPr vert="horz" wrap="square" lIns="91440" tIns="45720" rIns="91440" bIns="45720" numCol="1" anchor="t" anchorCtr="0" compatLnSpc="1"/>
          <a:lstStyle/>
          <a:p>
            <a:pPr marL="342900" marR="0" lvl="0" indent="-342900" algn="l" defTabSz="914400" rtl="0" eaLnBrk="0" fontAlgn="base" latinLnBrk="0" hangingPunct="0">
              <a:lnSpc>
                <a:spcPct val="150000"/>
              </a:lnSpc>
              <a:spcBef>
                <a:spcPct val="20000"/>
              </a:spcBef>
              <a:spcAft>
                <a:spcPct val="0"/>
              </a:spcAft>
              <a:buClr>
                <a:schemeClr val="hlink"/>
              </a:buClr>
              <a:buSzPct val="80000"/>
              <a:buFont typeface="Wingdings" panose="05000000000000000000" pitchFamily="2" charset="2"/>
              <a:buChar char="Ø"/>
              <a:defRPr/>
            </a:pPr>
            <a:r>
              <a:rPr kumimoji="0" lang="zh-CN" altLang="en-US"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rPr>
              <a:t>关于常用字词的测试 （源自</a:t>
            </a:r>
            <a:r>
              <a:rPr kumimoji="0" lang="en-US" altLang="zh-CN"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rPr>
              <a:t>18442</a:t>
            </a:r>
            <a:r>
              <a:rPr kumimoji="0" lang="zh-CN" altLang="en-US"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rPr>
              <a:t>个词语）</a:t>
            </a:r>
            <a:endParaRPr kumimoji="0" lang="zh-CN" altLang="en-US"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endParaRPr>
          </a:p>
          <a:p>
            <a:pPr marL="822960" marR="0" lvl="3" indent="-228600" algn="l" defTabSz="914400" rtl="0" eaLnBrk="0" fontAlgn="base" latinLnBrk="0" hangingPunct="0">
              <a:lnSpc>
                <a:spcPct val="150000"/>
              </a:lnSpc>
              <a:spcBef>
                <a:spcPct val="20000"/>
              </a:spcBef>
              <a:spcAft>
                <a:spcPct val="0"/>
              </a:spcAft>
              <a:buClr>
                <a:schemeClr val="accent1"/>
              </a:buClr>
              <a:buSzPct val="85000"/>
              <a:buFont typeface="Wingdings 2" panose="05020102010507070707"/>
              <a:buChar char=""/>
              <a:defRPr/>
            </a:pPr>
            <a:r>
              <a:rPr kumimoji="0" lang="zh-CN" altLang="en-US"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rPr>
              <a:t>第一题：读单音节字（</a:t>
            </a:r>
            <a:r>
              <a:rPr kumimoji="0" lang="en-US" altLang="zh-CN"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rPr>
              <a:t>100</a:t>
            </a:r>
            <a:r>
              <a:rPr kumimoji="0" lang="zh-CN" altLang="en-US"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rPr>
              <a:t>个，</a:t>
            </a:r>
            <a:r>
              <a:rPr kumimoji="0" lang="en-US" altLang="zh-CN"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rPr>
              <a:t>10%</a:t>
            </a:r>
            <a:r>
              <a:rPr kumimoji="0" lang="zh-CN" altLang="en-US"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rPr>
              <a:t>）</a:t>
            </a:r>
            <a:endParaRPr kumimoji="0" lang="zh-CN" altLang="en-US"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endParaRPr>
          </a:p>
          <a:p>
            <a:pPr marL="822960" marR="0" lvl="3" indent="-228600" algn="l" defTabSz="914400" rtl="0" eaLnBrk="0" fontAlgn="base" latinLnBrk="0" hangingPunct="0">
              <a:lnSpc>
                <a:spcPct val="150000"/>
              </a:lnSpc>
              <a:spcBef>
                <a:spcPct val="20000"/>
              </a:spcBef>
              <a:spcAft>
                <a:spcPct val="0"/>
              </a:spcAft>
              <a:buClr>
                <a:schemeClr val="accent1"/>
              </a:buClr>
              <a:buSzPct val="85000"/>
              <a:buFont typeface="Wingdings 2" panose="05020102010507070707"/>
              <a:buChar char=""/>
              <a:defRPr/>
            </a:pPr>
            <a:r>
              <a:rPr kumimoji="0" lang="zh-CN" altLang="en-US"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rPr>
              <a:t>第二题：读多音节词语（</a:t>
            </a:r>
            <a:r>
              <a:rPr kumimoji="0" lang="en-US" altLang="zh-CN"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rPr>
              <a:t>100</a:t>
            </a:r>
            <a:r>
              <a:rPr kumimoji="0" lang="zh-CN" altLang="en-US"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rPr>
              <a:t>个字组成的</a:t>
            </a:r>
            <a:r>
              <a:rPr kumimoji="0" lang="en-US" altLang="zh-CN"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rPr>
              <a:t>49</a:t>
            </a:r>
            <a:r>
              <a:rPr kumimoji="0" lang="zh-CN" altLang="en-US"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rPr>
              <a:t>个词语，</a:t>
            </a:r>
            <a:r>
              <a:rPr kumimoji="0" lang="en-US" altLang="zh-CN"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rPr>
              <a:t>20% </a:t>
            </a:r>
            <a:r>
              <a:rPr kumimoji="0" lang="zh-CN" altLang="en-US"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rPr>
              <a:t>）</a:t>
            </a:r>
            <a:endParaRPr kumimoji="0" lang="zh-CN" altLang="en-US"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endParaRPr>
          </a:p>
          <a:p>
            <a:pPr marL="342900" marR="0" lvl="0" indent="-342900" algn="l" defTabSz="914400" rtl="0" eaLnBrk="0" fontAlgn="base" latinLnBrk="0" hangingPunct="0">
              <a:lnSpc>
                <a:spcPct val="150000"/>
              </a:lnSpc>
              <a:spcBef>
                <a:spcPct val="20000"/>
              </a:spcBef>
              <a:spcAft>
                <a:spcPct val="0"/>
              </a:spcAft>
              <a:buClr>
                <a:schemeClr val="hlink"/>
              </a:buClr>
              <a:buSzPct val="80000"/>
              <a:buFont typeface="Wingdings" panose="05000000000000000000" pitchFamily="2" charset="2"/>
              <a:buChar char="Ø"/>
              <a:defRPr/>
            </a:pPr>
            <a:r>
              <a:rPr kumimoji="0" lang="zh-CN" altLang="en-US"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rPr>
              <a:t>关于朗读的测试 （源自</a:t>
            </a:r>
            <a:r>
              <a:rPr kumimoji="0" lang="en-US" altLang="zh-CN"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rPr>
              <a:t>50</a:t>
            </a:r>
            <a:r>
              <a:rPr kumimoji="0" lang="zh-CN" altLang="en-US"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rPr>
              <a:t>篇短文）</a:t>
            </a:r>
            <a:endParaRPr kumimoji="0" lang="zh-CN" altLang="en-US"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endParaRPr>
          </a:p>
          <a:p>
            <a:pPr marL="822960" marR="0" lvl="3" indent="-228600" algn="l" defTabSz="914400" rtl="0" eaLnBrk="0" fontAlgn="base" latinLnBrk="0" hangingPunct="0">
              <a:lnSpc>
                <a:spcPct val="150000"/>
              </a:lnSpc>
              <a:spcBef>
                <a:spcPct val="20000"/>
              </a:spcBef>
              <a:spcAft>
                <a:spcPct val="0"/>
              </a:spcAft>
              <a:buClr>
                <a:schemeClr val="accent1"/>
              </a:buClr>
              <a:buSzPct val="85000"/>
              <a:buFont typeface="Wingdings 2" panose="05020102010507070707"/>
              <a:buChar char=""/>
              <a:defRPr/>
            </a:pPr>
            <a:r>
              <a:rPr kumimoji="0" lang="zh-CN" altLang="en-US"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rPr>
              <a:t>第三题：朗读短文（一篇，</a:t>
            </a:r>
            <a:r>
              <a:rPr kumimoji="0" lang="en-US" altLang="zh-CN"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rPr>
              <a:t>30%</a:t>
            </a:r>
            <a:r>
              <a:rPr kumimoji="0" lang="zh-CN" altLang="en-US"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rPr>
              <a:t>）</a:t>
            </a:r>
            <a:endParaRPr kumimoji="0" lang="zh-CN" altLang="en-US"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endParaRPr>
          </a:p>
          <a:p>
            <a:pPr marL="342900" marR="0" lvl="0" indent="-342900" algn="l" defTabSz="914400" rtl="0" eaLnBrk="0" fontAlgn="base" latinLnBrk="0" hangingPunct="0">
              <a:lnSpc>
                <a:spcPct val="150000"/>
              </a:lnSpc>
              <a:spcBef>
                <a:spcPct val="20000"/>
              </a:spcBef>
              <a:spcAft>
                <a:spcPct val="0"/>
              </a:spcAft>
              <a:buClr>
                <a:schemeClr val="hlink"/>
              </a:buClr>
              <a:buSzPct val="80000"/>
              <a:buFont typeface="Wingdings" panose="05000000000000000000" pitchFamily="2" charset="2"/>
              <a:buChar char="Ø"/>
              <a:defRPr/>
            </a:pPr>
            <a:r>
              <a:rPr kumimoji="0" lang="zh-CN" altLang="en-US"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rPr>
              <a:t>关于说话的测试 （源自</a:t>
            </a:r>
            <a:r>
              <a:rPr kumimoji="0" lang="en-US" altLang="zh-CN"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rPr>
              <a:t>50</a:t>
            </a:r>
            <a:r>
              <a:rPr kumimoji="0" lang="zh-CN" altLang="en-US"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rPr>
              <a:t>个话题）</a:t>
            </a:r>
            <a:endParaRPr kumimoji="0" lang="zh-CN" altLang="en-US"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endParaRPr>
          </a:p>
          <a:p>
            <a:pPr marL="822960" marR="0" lvl="3" indent="-228600" algn="l" defTabSz="914400" rtl="0" eaLnBrk="0" fontAlgn="base" latinLnBrk="0" hangingPunct="0">
              <a:lnSpc>
                <a:spcPct val="150000"/>
              </a:lnSpc>
              <a:spcBef>
                <a:spcPct val="20000"/>
              </a:spcBef>
              <a:spcAft>
                <a:spcPct val="0"/>
              </a:spcAft>
              <a:buClr>
                <a:schemeClr val="accent1"/>
              </a:buClr>
              <a:buSzPct val="85000"/>
              <a:buFont typeface="Wingdings 2" panose="05020102010507070707"/>
              <a:buChar char=""/>
              <a:defRPr/>
            </a:pPr>
            <a:r>
              <a:rPr kumimoji="0" lang="zh-CN" altLang="en-US"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rPr>
              <a:t>第四题：命题说话（</a:t>
            </a:r>
            <a:r>
              <a:rPr kumimoji="0" lang="en-US" altLang="zh-CN"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rPr>
              <a:t>3</a:t>
            </a:r>
            <a:r>
              <a:rPr kumimoji="0" lang="zh-CN" altLang="en-US"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rPr>
              <a:t>分钟，</a:t>
            </a:r>
            <a:r>
              <a:rPr kumimoji="0" lang="en-US" altLang="zh-CN"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rPr>
              <a:t>40%</a:t>
            </a:r>
            <a:r>
              <a:rPr kumimoji="0" lang="zh-CN" altLang="en-US"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rPr>
              <a:t>）</a:t>
            </a:r>
            <a:endParaRPr kumimoji="0" lang="zh-CN" altLang="en-US"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endParaRPr>
          </a:p>
        </p:txBody>
      </p:sp>
    </p:spTree>
  </p:cSld>
  <p:clrMapOvr>
    <a:masterClrMapping/>
  </p:clrMapOvr>
  <p:transition spd="med">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86723">
                                            <p:txEl>
                                              <p:charRg st="0" end="23"/>
                                            </p:txEl>
                                          </p:spTgt>
                                        </p:tgtEl>
                                        <p:attrNameLst>
                                          <p:attrName>style.visibility</p:attrName>
                                        </p:attrNameLst>
                                      </p:cBhvr>
                                      <p:to>
                                        <p:strVal val="visible"/>
                                      </p:to>
                                    </p:set>
                                    <p:anim calcmode="lin" valueType="num">
                                      <p:cBhvr additive="base">
                                        <p:cTn id="7" dur="1000" fill="hold"/>
                                        <p:tgtEl>
                                          <p:spTgt spid="286723">
                                            <p:txEl>
                                              <p:charRg st="0" end="23"/>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286723">
                                            <p:txEl>
                                              <p:charRg st="0" end="23"/>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86723">
                                            <p:txEl>
                                              <p:charRg st="23" end="43"/>
                                            </p:txEl>
                                          </p:spTgt>
                                        </p:tgtEl>
                                        <p:attrNameLst>
                                          <p:attrName>style.visibility</p:attrName>
                                        </p:attrNameLst>
                                      </p:cBhvr>
                                      <p:to>
                                        <p:strVal val="visible"/>
                                      </p:to>
                                    </p:set>
                                    <p:anim calcmode="lin" valueType="num">
                                      <p:cBhvr additive="base">
                                        <p:cTn id="11" dur="1000" fill="hold"/>
                                        <p:tgtEl>
                                          <p:spTgt spid="286723">
                                            <p:txEl>
                                              <p:charRg st="23" end="43"/>
                                            </p:txEl>
                                          </p:spTgt>
                                        </p:tgtEl>
                                        <p:attrNameLst>
                                          <p:attrName>ppt_x</p:attrName>
                                        </p:attrNameLst>
                                      </p:cBhvr>
                                      <p:tavLst>
                                        <p:tav tm="0">
                                          <p:val>
                                            <p:strVal val="0-#ppt_w/2"/>
                                          </p:val>
                                        </p:tav>
                                        <p:tav tm="100000">
                                          <p:val>
                                            <p:strVal val="#ppt_x"/>
                                          </p:val>
                                        </p:tav>
                                      </p:tavLst>
                                    </p:anim>
                                    <p:anim calcmode="lin" valueType="num">
                                      <p:cBhvr additive="base">
                                        <p:cTn id="12" dur="1000" fill="hold"/>
                                        <p:tgtEl>
                                          <p:spTgt spid="286723">
                                            <p:txEl>
                                              <p:charRg st="23" end="43"/>
                                            </p:txEl>
                                          </p:spTgt>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286723">
                                            <p:txEl>
                                              <p:charRg st="43" end="74"/>
                                            </p:txEl>
                                          </p:spTgt>
                                        </p:tgtEl>
                                        <p:attrNameLst>
                                          <p:attrName>style.visibility</p:attrName>
                                        </p:attrNameLst>
                                      </p:cBhvr>
                                      <p:to>
                                        <p:strVal val="visible"/>
                                      </p:to>
                                    </p:set>
                                    <p:anim calcmode="lin" valueType="num">
                                      <p:cBhvr additive="base">
                                        <p:cTn id="15" dur="1000" fill="hold"/>
                                        <p:tgtEl>
                                          <p:spTgt spid="286723">
                                            <p:txEl>
                                              <p:charRg st="43" end="74"/>
                                            </p:txEl>
                                          </p:spTgt>
                                        </p:tgtEl>
                                        <p:attrNameLst>
                                          <p:attrName>ppt_x</p:attrName>
                                        </p:attrNameLst>
                                      </p:cBhvr>
                                      <p:tavLst>
                                        <p:tav tm="0">
                                          <p:val>
                                            <p:strVal val="0-#ppt_w/2"/>
                                          </p:val>
                                        </p:tav>
                                        <p:tav tm="100000">
                                          <p:val>
                                            <p:strVal val="#ppt_x"/>
                                          </p:val>
                                        </p:tav>
                                      </p:tavLst>
                                    </p:anim>
                                    <p:anim calcmode="lin" valueType="num">
                                      <p:cBhvr additive="base">
                                        <p:cTn id="16" dur="1000" fill="hold"/>
                                        <p:tgtEl>
                                          <p:spTgt spid="286723">
                                            <p:txEl>
                                              <p:charRg st="43" end="74"/>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286723">
                                            <p:txEl>
                                              <p:charRg st="74" end="92"/>
                                            </p:txEl>
                                          </p:spTgt>
                                        </p:tgtEl>
                                        <p:attrNameLst>
                                          <p:attrName>style.visibility</p:attrName>
                                        </p:attrNameLst>
                                      </p:cBhvr>
                                      <p:to>
                                        <p:strVal val="visible"/>
                                      </p:to>
                                    </p:set>
                                    <p:anim calcmode="lin" valueType="num">
                                      <p:cBhvr additive="base">
                                        <p:cTn id="21" dur="1000" fill="hold"/>
                                        <p:tgtEl>
                                          <p:spTgt spid="286723">
                                            <p:txEl>
                                              <p:charRg st="74" end="92"/>
                                            </p:txEl>
                                          </p:spTgt>
                                        </p:tgtEl>
                                        <p:attrNameLst>
                                          <p:attrName>ppt_x</p:attrName>
                                        </p:attrNameLst>
                                      </p:cBhvr>
                                      <p:tavLst>
                                        <p:tav tm="0">
                                          <p:val>
                                            <p:strVal val="0-#ppt_w/2"/>
                                          </p:val>
                                        </p:tav>
                                        <p:tav tm="100000">
                                          <p:val>
                                            <p:strVal val="#ppt_x"/>
                                          </p:val>
                                        </p:tav>
                                      </p:tavLst>
                                    </p:anim>
                                    <p:anim calcmode="lin" valueType="num">
                                      <p:cBhvr additive="base">
                                        <p:cTn id="22" dur="1000" fill="hold"/>
                                        <p:tgtEl>
                                          <p:spTgt spid="286723">
                                            <p:txEl>
                                              <p:charRg st="74" end="92"/>
                                            </p:txEl>
                                          </p:spTgt>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286723">
                                            <p:txEl>
                                              <p:charRg st="92" end="109"/>
                                            </p:txEl>
                                          </p:spTgt>
                                        </p:tgtEl>
                                        <p:attrNameLst>
                                          <p:attrName>style.visibility</p:attrName>
                                        </p:attrNameLst>
                                      </p:cBhvr>
                                      <p:to>
                                        <p:strVal val="visible"/>
                                      </p:to>
                                    </p:set>
                                    <p:anim calcmode="lin" valueType="num">
                                      <p:cBhvr additive="base">
                                        <p:cTn id="25" dur="1000" fill="hold"/>
                                        <p:tgtEl>
                                          <p:spTgt spid="286723">
                                            <p:txEl>
                                              <p:charRg st="92" end="109"/>
                                            </p:txEl>
                                          </p:spTgt>
                                        </p:tgtEl>
                                        <p:attrNameLst>
                                          <p:attrName>ppt_x</p:attrName>
                                        </p:attrNameLst>
                                      </p:cBhvr>
                                      <p:tavLst>
                                        <p:tav tm="0">
                                          <p:val>
                                            <p:strVal val="0-#ppt_w/2"/>
                                          </p:val>
                                        </p:tav>
                                        <p:tav tm="100000">
                                          <p:val>
                                            <p:strVal val="#ppt_x"/>
                                          </p:val>
                                        </p:tav>
                                      </p:tavLst>
                                    </p:anim>
                                    <p:anim calcmode="lin" valueType="num">
                                      <p:cBhvr additive="base">
                                        <p:cTn id="26" dur="1000" fill="hold"/>
                                        <p:tgtEl>
                                          <p:spTgt spid="286723">
                                            <p:txEl>
                                              <p:charRg st="92" end="109"/>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286723">
                                            <p:txEl>
                                              <p:charRg st="109" end="127"/>
                                            </p:txEl>
                                          </p:spTgt>
                                        </p:tgtEl>
                                        <p:attrNameLst>
                                          <p:attrName>style.visibility</p:attrName>
                                        </p:attrNameLst>
                                      </p:cBhvr>
                                      <p:to>
                                        <p:strVal val="visible"/>
                                      </p:to>
                                    </p:set>
                                    <p:anim calcmode="lin" valueType="num">
                                      <p:cBhvr additive="base">
                                        <p:cTn id="31" dur="1000" fill="hold"/>
                                        <p:tgtEl>
                                          <p:spTgt spid="286723">
                                            <p:txEl>
                                              <p:charRg st="109" end="127"/>
                                            </p:txEl>
                                          </p:spTgt>
                                        </p:tgtEl>
                                        <p:attrNameLst>
                                          <p:attrName>ppt_x</p:attrName>
                                        </p:attrNameLst>
                                      </p:cBhvr>
                                      <p:tavLst>
                                        <p:tav tm="0">
                                          <p:val>
                                            <p:strVal val="0-#ppt_w/2"/>
                                          </p:val>
                                        </p:tav>
                                        <p:tav tm="100000">
                                          <p:val>
                                            <p:strVal val="#ppt_x"/>
                                          </p:val>
                                        </p:tav>
                                      </p:tavLst>
                                    </p:anim>
                                    <p:anim calcmode="lin" valueType="num">
                                      <p:cBhvr additive="base">
                                        <p:cTn id="32" dur="1000" fill="hold"/>
                                        <p:tgtEl>
                                          <p:spTgt spid="286723">
                                            <p:txEl>
                                              <p:charRg st="109" end="127"/>
                                            </p:txEl>
                                          </p:spTgt>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286723">
                                            <p:txEl>
                                              <p:charRg st="127" end="145"/>
                                            </p:txEl>
                                          </p:spTgt>
                                        </p:tgtEl>
                                        <p:attrNameLst>
                                          <p:attrName>style.visibility</p:attrName>
                                        </p:attrNameLst>
                                      </p:cBhvr>
                                      <p:to>
                                        <p:strVal val="visible"/>
                                      </p:to>
                                    </p:set>
                                    <p:anim calcmode="lin" valueType="num">
                                      <p:cBhvr additive="base">
                                        <p:cTn id="35" dur="1000" fill="hold"/>
                                        <p:tgtEl>
                                          <p:spTgt spid="286723">
                                            <p:txEl>
                                              <p:charRg st="127" end="145"/>
                                            </p:txEl>
                                          </p:spTgt>
                                        </p:tgtEl>
                                        <p:attrNameLst>
                                          <p:attrName>ppt_x</p:attrName>
                                        </p:attrNameLst>
                                      </p:cBhvr>
                                      <p:tavLst>
                                        <p:tav tm="0">
                                          <p:val>
                                            <p:strVal val="0-#ppt_w/2"/>
                                          </p:val>
                                        </p:tav>
                                        <p:tav tm="100000">
                                          <p:val>
                                            <p:strVal val="#ppt_x"/>
                                          </p:val>
                                        </p:tav>
                                      </p:tavLst>
                                    </p:anim>
                                    <p:anim calcmode="lin" valueType="num">
                                      <p:cBhvr additive="base">
                                        <p:cTn id="36" dur="1000" fill="hold"/>
                                        <p:tgtEl>
                                          <p:spTgt spid="286723">
                                            <p:txEl>
                                              <p:charRg st="127" end="14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2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7746" name="Rectangle 2"/>
          <p:cNvSpPr>
            <a:spLocks noGrp="1" noChangeArrowheads="1"/>
          </p:cNvSpPr>
          <p:nvPr>
            <p:ph type="title"/>
          </p:nvPr>
        </p:nvSpPr>
        <p:spPr/>
        <p:txBody>
          <a:bodyPr vert="horz" wrap="square" lIns="91440" tIns="45720" rIns="91440" bIns="45720"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0" cap="none" spc="0" normalizeH="0" baseline="0" noProof="0">
                <a:ln>
                  <a:noFill/>
                </a:ln>
                <a:solidFill>
                  <a:schemeClr val="tx1"/>
                </a:solidFill>
                <a:effectLst>
                  <a:outerShdw blurRad="38100" dist="38100" dir="2700000" algn="tl">
                    <a:srgbClr val="000000"/>
                  </a:outerShdw>
                </a:effectLst>
                <a:uLnTx/>
                <a:uFillTx/>
                <a:latin typeface="+mj-lt"/>
                <a:ea typeface="+mj-ea"/>
                <a:cs typeface="+mj-cs"/>
              </a:rPr>
              <a:t>评价体系</a:t>
            </a:r>
            <a:endParaRPr kumimoji="0" lang="zh-CN" altLang="en-US" sz="4400" b="1" i="0" u="none" strike="noStrike" kern="0" cap="none" spc="0" normalizeH="0" baseline="0" noProof="0">
              <a:ln>
                <a:noFill/>
              </a:ln>
              <a:solidFill>
                <a:schemeClr val="tx1"/>
              </a:solidFill>
              <a:effectLst>
                <a:outerShdw blurRad="38100" dist="38100" dir="2700000" algn="tl">
                  <a:srgbClr val="000000"/>
                </a:outerShdw>
              </a:effectLst>
              <a:uLnTx/>
              <a:uFillTx/>
              <a:latin typeface="+mj-lt"/>
              <a:ea typeface="+mj-ea"/>
              <a:cs typeface="+mj-cs"/>
            </a:endParaRPr>
          </a:p>
        </p:txBody>
      </p:sp>
      <p:sp>
        <p:nvSpPr>
          <p:cNvPr id="287747" name="Rectangle 3"/>
          <p:cNvSpPr>
            <a:spLocks noGrp="1" noChangeArrowheads="1"/>
          </p:cNvSpPr>
          <p:nvPr>
            <p:ph idx="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黑体" panose="02010609060101010101" pitchFamily="49" charset="-122"/>
                <a:cs typeface="+mn-cs"/>
              </a:rPr>
              <a:t>一级甲等　</a:t>
            </a:r>
            <a:r>
              <a:rPr kumimoji="0" lang="zh-CN" altLang="en-US" sz="28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黑体" panose="02010609060101010101" pitchFamily="49" charset="-122"/>
                <a:cs typeface="+mn-cs"/>
              </a:rPr>
              <a:t>９７分</a:t>
            </a:r>
            <a:endPar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黑体" panose="02010609060101010101" pitchFamily="49" charset="-122"/>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黑体" panose="02010609060101010101" pitchFamily="49" charset="-122"/>
                <a:cs typeface="+mn-cs"/>
              </a:rPr>
              <a:t>一级乙等　 ９７分</a:t>
            </a: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黑体" panose="02010609060101010101" pitchFamily="49" charset="-122"/>
                <a:cs typeface="+mn-cs"/>
              </a:rPr>
              <a:t>——</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黑体" panose="02010609060101010101" pitchFamily="49" charset="-122"/>
                <a:cs typeface="+mn-cs"/>
              </a:rPr>
              <a:t>９２分</a:t>
            </a:r>
            <a:endPar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黑体" panose="02010609060101010101" pitchFamily="49" charset="-122"/>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黑体" panose="02010609060101010101" pitchFamily="49" charset="-122"/>
                <a:cs typeface="+mn-cs"/>
              </a:rPr>
              <a:t>二级甲等　 ９２分</a:t>
            </a: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黑体" panose="02010609060101010101" pitchFamily="49" charset="-122"/>
                <a:cs typeface="+mn-cs"/>
              </a:rPr>
              <a:t>——</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黑体" panose="02010609060101010101" pitchFamily="49" charset="-122"/>
                <a:cs typeface="+mn-cs"/>
              </a:rPr>
              <a:t>８７分</a:t>
            </a:r>
            <a:endPar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黑体" panose="02010609060101010101" pitchFamily="49" charset="-122"/>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黑体" panose="02010609060101010101" pitchFamily="49" charset="-122"/>
                <a:cs typeface="+mn-cs"/>
              </a:rPr>
              <a:t>二级乙等　 ８７分</a:t>
            </a: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黑体" panose="02010609060101010101" pitchFamily="49" charset="-122"/>
                <a:cs typeface="+mn-cs"/>
              </a:rPr>
              <a:t>——</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黑体" panose="02010609060101010101" pitchFamily="49" charset="-122"/>
                <a:cs typeface="+mn-cs"/>
              </a:rPr>
              <a:t>８０分</a:t>
            </a:r>
            <a:endPar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黑体" panose="02010609060101010101" pitchFamily="49" charset="-122"/>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黑体" panose="02010609060101010101" pitchFamily="49" charset="-122"/>
                <a:cs typeface="+mn-cs"/>
              </a:rPr>
              <a:t>三级甲等　 ８０分</a:t>
            </a: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黑体" panose="02010609060101010101" pitchFamily="49" charset="-122"/>
                <a:cs typeface="+mn-cs"/>
              </a:rPr>
              <a:t>——</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黑体" panose="02010609060101010101" pitchFamily="49" charset="-122"/>
                <a:cs typeface="+mn-cs"/>
              </a:rPr>
              <a:t>７０分</a:t>
            </a:r>
            <a:endPar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黑体" panose="02010609060101010101" pitchFamily="49" charset="-122"/>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黑体" panose="02010609060101010101" pitchFamily="49" charset="-122"/>
                <a:cs typeface="+mn-cs"/>
              </a:rPr>
              <a:t>三级乙等     ７０分</a:t>
            </a: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黑体" panose="02010609060101010101" pitchFamily="49" charset="-122"/>
                <a:cs typeface="+mn-cs"/>
              </a:rPr>
              <a:t>——</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黑体" panose="02010609060101010101" pitchFamily="49" charset="-122"/>
                <a:cs typeface="+mn-cs"/>
              </a:rPr>
              <a:t>６０分</a:t>
            </a:r>
            <a:endPar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黑体" panose="02010609060101010101" pitchFamily="49" charset="-122"/>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None/>
              <a:defRPr/>
            </a:pPr>
            <a:endPar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黑体" panose="02010609060101010101" pitchFamily="49" charset="-122"/>
              <a:cs typeface="+mn-cs"/>
            </a:endParaRPr>
          </a:p>
          <a:p>
            <a:pPr marL="0" marR="0" lvl="0" indent="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None/>
              <a:defRPr/>
            </a:pPr>
            <a:endPar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黑体" panose="02010609060101010101" pitchFamily="49" charset="-122"/>
              <a:cs typeface="+mn-cs"/>
            </a:endParaRPr>
          </a:p>
        </p:txBody>
      </p:sp>
    </p:spTree>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87747">
                                            <p:txEl>
                                              <p:charRg st="0" end="10"/>
                                            </p:txEl>
                                          </p:spTgt>
                                        </p:tgtEl>
                                        <p:attrNameLst>
                                          <p:attrName>style.visibility</p:attrName>
                                        </p:attrNameLst>
                                      </p:cBhvr>
                                      <p:to>
                                        <p:strVal val="visible"/>
                                      </p:to>
                                    </p:set>
                                    <p:anim calcmode="lin" valueType="num">
                                      <p:cBhvr additive="base">
                                        <p:cTn id="7" dur="500" fill="hold"/>
                                        <p:tgtEl>
                                          <p:spTgt spid="287747">
                                            <p:txEl>
                                              <p:charRg st="0" end="1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87747">
                                            <p:txEl>
                                              <p:charRg st="0" end="1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87747">
                                            <p:txEl>
                                              <p:charRg st="10" end="25"/>
                                            </p:txEl>
                                          </p:spTgt>
                                        </p:tgtEl>
                                        <p:attrNameLst>
                                          <p:attrName>style.visibility</p:attrName>
                                        </p:attrNameLst>
                                      </p:cBhvr>
                                      <p:to>
                                        <p:strVal val="visible"/>
                                      </p:to>
                                    </p:set>
                                    <p:anim calcmode="lin" valueType="num">
                                      <p:cBhvr additive="base">
                                        <p:cTn id="13" dur="500" fill="hold"/>
                                        <p:tgtEl>
                                          <p:spTgt spid="287747">
                                            <p:txEl>
                                              <p:charRg st="10" end="25"/>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87747">
                                            <p:txEl>
                                              <p:charRg st="10" end="25"/>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87747">
                                            <p:txEl>
                                              <p:charRg st="25" end="40"/>
                                            </p:txEl>
                                          </p:spTgt>
                                        </p:tgtEl>
                                        <p:attrNameLst>
                                          <p:attrName>style.visibility</p:attrName>
                                        </p:attrNameLst>
                                      </p:cBhvr>
                                      <p:to>
                                        <p:strVal val="visible"/>
                                      </p:to>
                                    </p:set>
                                    <p:anim calcmode="lin" valueType="num">
                                      <p:cBhvr additive="base">
                                        <p:cTn id="19" dur="500" fill="hold"/>
                                        <p:tgtEl>
                                          <p:spTgt spid="287747">
                                            <p:txEl>
                                              <p:charRg st="25" end="40"/>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87747">
                                            <p:txEl>
                                              <p:charRg st="25" end="40"/>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287747">
                                            <p:txEl>
                                              <p:charRg st="40" end="55"/>
                                            </p:txEl>
                                          </p:spTgt>
                                        </p:tgtEl>
                                        <p:attrNameLst>
                                          <p:attrName>style.visibility</p:attrName>
                                        </p:attrNameLst>
                                      </p:cBhvr>
                                      <p:to>
                                        <p:strVal val="visible"/>
                                      </p:to>
                                    </p:set>
                                    <p:anim calcmode="lin" valueType="num">
                                      <p:cBhvr additive="base">
                                        <p:cTn id="25" dur="500" fill="hold"/>
                                        <p:tgtEl>
                                          <p:spTgt spid="287747">
                                            <p:txEl>
                                              <p:charRg st="40" end="55"/>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87747">
                                            <p:txEl>
                                              <p:charRg st="40" end="55"/>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287747">
                                            <p:txEl>
                                              <p:charRg st="55" end="70"/>
                                            </p:txEl>
                                          </p:spTgt>
                                        </p:tgtEl>
                                        <p:attrNameLst>
                                          <p:attrName>style.visibility</p:attrName>
                                        </p:attrNameLst>
                                      </p:cBhvr>
                                      <p:to>
                                        <p:strVal val="visible"/>
                                      </p:to>
                                    </p:set>
                                    <p:anim calcmode="lin" valueType="num">
                                      <p:cBhvr additive="base">
                                        <p:cTn id="31" dur="500" fill="hold"/>
                                        <p:tgtEl>
                                          <p:spTgt spid="287747">
                                            <p:txEl>
                                              <p:charRg st="55" end="70"/>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87747">
                                            <p:txEl>
                                              <p:charRg st="55" end="70"/>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287747">
                                            <p:txEl>
                                              <p:charRg st="70" end="88"/>
                                            </p:txEl>
                                          </p:spTgt>
                                        </p:tgtEl>
                                        <p:attrNameLst>
                                          <p:attrName>style.visibility</p:attrName>
                                        </p:attrNameLst>
                                      </p:cBhvr>
                                      <p:to>
                                        <p:strVal val="visible"/>
                                      </p:to>
                                    </p:set>
                                    <p:anim calcmode="lin" valueType="num">
                                      <p:cBhvr additive="base">
                                        <p:cTn id="37" dur="500" fill="hold"/>
                                        <p:tgtEl>
                                          <p:spTgt spid="287747">
                                            <p:txEl>
                                              <p:charRg st="70" end="88"/>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87747">
                                            <p:txEl>
                                              <p:charRg st="70" end="8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774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6200" name="Rectangle 8"/>
          <p:cNvSpPr>
            <a:spLocks noChangeArrowheads="1"/>
          </p:cNvSpPr>
          <p:nvPr/>
        </p:nvSpPr>
        <p:spPr bwMode="auto">
          <a:xfrm>
            <a:off x="1066800" y="1752600"/>
            <a:ext cx="6913563" cy="1431925"/>
          </a:xfrm>
          <a:prstGeom prst="rect">
            <a:avLst/>
          </a:prstGeom>
          <a:noFill/>
          <a:ln w="9525">
            <a:noFill/>
            <a:miter lim="800000"/>
          </a:ln>
          <a:effectLst/>
        </p:spPr>
        <p:txBody>
          <a:bodyPr anchor="ctr"/>
          <a:lstStyle/>
          <a:p>
            <a:pPr marL="0" marR="0" lvl="0" indent="0" algn="l" defTabSz="914400" rtl="0" eaLnBrk="0" fontAlgn="base" latinLnBrk="0" hangingPunct="0">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6000" b="1" i="0" u="none" strike="noStrike" kern="1200" cap="none" spc="0" normalizeH="0" baseline="0" noProof="0" dirty="0">
                <a:ln>
                  <a:noFill/>
                </a:ln>
                <a:solidFill>
                  <a:schemeClr val="tx1">
                    <a:lumMod val="95000"/>
                  </a:schemeClr>
                </a:solidFill>
                <a:effectLst/>
                <a:uLnTx/>
                <a:uFillTx/>
                <a:latin typeface="微软雅黑" panose="020B0503020204020204" pitchFamily="34" charset="-122"/>
                <a:ea typeface="微软雅黑" panose="020B0503020204020204" pitchFamily="34" charset="-122"/>
                <a:cs typeface="+mn-cs"/>
              </a:rPr>
              <a:t>测试部分</a:t>
            </a:r>
            <a:endParaRPr kumimoji="0" lang="zh-CN" altLang="en-US" sz="6000" b="1" i="0" u="none" strike="noStrike" kern="1200" cap="none" spc="0" normalizeH="0" baseline="0" noProof="0" dirty="0">
              <a:ln>
                <a:noFill/>
              </a:ln>
              <a:solidFill>
                <a:schemeClr val="tx1">
                  <a:lumMod val="95000"/>
                </a:schemeClr>
              </a:solidFill>
              <a:effectLst/>
              <a:uLnTx/>
              <a:uFillTx/>
              <a:latin typeface="微软雅黑" panose="020B0503020204020204" pitchFamily="34" charset="-122"/>
              <a:ea typeface="微软雅黑" panose="020B0503020204020204" pitchFamily="34" charset="-122"/>
              <a:cs typeface="+mn-cs"/>
            </a:endParaRPr>
          </a:p>
        </p:txBody>
      </p:sp>
      <p:pic>
        <p:nvPicPr>
          <p:cNvPr id="12291" name="Picture 3" descr="C:\Users\Administrator\Desktop\download.jpg"/>
          <p:cNvPicPr>
            <a:picLocks noChangeAspect="1"/>
          </p:cNvPicPr>
          <p:nvPr/>
        </p:nvPicPr>
        <p:blipFill>
          <a:blip r:embed="rId1"/>
          <a:stretch>
            <a:fillRect/>
          </a:stretch>
        </p:blipFill>
        <p:spPr>
          <a:xfrm>
            <a:off x="5962650" y="3429000"/>
            <a:ext cx="1962150" cy="2333625"/>
          </a:xfrm>
          <a:prstGeom prst="rect">
            <a:avLst/>
          </a:prstGeom>
          <a:noFill/>
          <a:ln w="9525">
            <a:noFill/>
          </a:ln>
        </p:spPr>
      </p:pic>
      <p:sp>
        <p:nvSpPr>
          <p:cNvPr id="2" name="标题 1"/>
          <p:cNvSpPr>
            <a:spLocks noGrp="1"/>
          </p:cNvSpPr>
          <p:nvPr>
            <p:ph type="title"/>
          </p:nvPr>
        </p:nvSpPr>
        <p:spPr/>
        <p:txBody>
          <a:bodyPr vert="horz" wrap="square" lIns="91440" tIns="45720" rIns="91440" bIns="45720" numCol="1" anchor="ctr" anchorCtr="1" compatLnSpc="1"/>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4400" b="0" i="0" u="none" strike="noStrike" kern="0" cap="none" spc="0" normalizeH="0" baseline="0" noProof="0">
              <a:ln>
                <a:noFill/>
              </a:ln>
              <a:solidFill>
                <a:schemeClr val="tx2"/>
              </a:solidFill>
              <a:effectLst>
                <a:outerShdw blurRad="38100" dist="38100" dir="2700000" algn="tl">
                  <a:srgbClr val="000000"/>
                </a:outerShdw>
              </a:effectLst>
              <a:uLnTx/>
              <a:uFillTx/>
              <a:latin typeface="+mj-lt"/>
              <a:ea typeface="+mj-ea"/>
              <a:cs typeface="+mj-cs"/>
            </a:endParaRPr>
          </a:p>
        </p:txBody>
      </p:sp>
    </p:spTree>
  </p:cSld>
  <p:clrMapOvr>
    <a:masterClrMapping/>
  </p:clrMapOvr>
  <p:transition spd="med">
    <p:pull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4" name="Rectangle 2"/>
          <p:cNvSpPr>
            <a:spLocks noGrp="1"/>
          </p:cNvSpPr>
          <p:nvPr>
            <p:ph type="title"/>
          </p:nvPr>
        </p:nvSpPr>
        <p:spPr>
          <a:xfrm>
            <a:off x="323850" y="620713"/>
            <a:ext cx="8229600" cy="1139825"/>
          </a:xfrm>
        </p:spPr>
        <p:txBody>
          <a:bodyPr vert="horz" wrap="square" lIns="91440" tIns="45720" rIns="91440" bIns="45720" anchor="ctr" anchorCtr="1"/>
          <a:p>
            <a:pPr eaLnBrk="1" hangingPunct="1"/>
            <a:r>
              <a:rPr lang="zh-CN" altLang="en-US" b="1" dirty="0">
                <a:solidFill>
                  <a:schemeClr val="tx1"/>
                </a:solidFill>
                <a:effectLst/>
              </a:rPr>
              <a:t>（一） 测 前 准 备</a:t>
            </a:r>
            <a:endParaRPr lang="zh-CN" altLang="en-US" b="1" dirty="0">
              <a:solidFill>
                <a:schemeClr val="tx1"/>
              </a:solidFill>
              <a:effectLst/>
            </a:endParaRPr>
          </a:p>
        </p:txBody>
      </p:sp>
      <p:sp>
        <p:nvSpPr>
          <p:cNvPr id="13315" name="Rectangle 3"/>
          <p:cNvSpPr>
            <a:spLocks noGrp="1"/>
          </p:cNvSpPr>
          <p:nvPr>
            <p:ph idx="1"/>
          </p:nvPr>
        </p:nvSpPr>
        <p:spPr>
          <a:xfrm>
            <a:off x="611188" y="2205038"/>
            <a:ext cx="8086725" cy="3949700"/>
          </a:xfrm>
        </p:spPr>
        <p:txBody>
          <a:bodyPr vert="horz" wrap="square" lIns="91440" tIns="45720" rIns="91440" bIns="45720" anchor="t" anchorCtr="0"/>
          <a:lstStyle/>
          <a:p>
            <a:pPr eaLnBrk="1" hangingPunct="1">
              <a:buNone/>
            </a:pPr>
            <a:r>
              <a:rPr lang="en-US" altLang="zh-CN" dirty="0">
                <a:effectLst/>
              </a:rPr>
              <a:t>1. </a:t>
            </a:r>
            <a:r>
              <a:rPr lang="zh-CN" altLang="en-US" dirty="0">
                <a:effectLst/>
              </a:rPr>
              <a:t>注意验证</a:t>
            </a:r>
            <a:r>
              <a:rPr lang="en-US" altLang="zh-CN" dirty="0">
                <a:effectLst/>
              </a:rPr>
              <a:t>《</a:t>
            </a:r>
            <a:r>
              <a:rPr lang="zh-CN" altLang="en-US" dirty="0">
                <a:effectLst/>
              </a:rPr>
              <a:t>准考证</a:t>
            </a:r>
            <a:r>
              <a:rPr lang="en-US" altLang="zh-CN" dirty="0">
                <a:effectLst/>
              </a:rPr>
              <a:t>》</a:t>
            </a:r>
            <a:r>
              <a:rPr lang="zh-CN" altLang="en-US" dirty="0">
                <a:effectLst/>
              </a:rPr>
              <a:t>信息是否有误</a:t>
            </a:r>
            <a:endParaRPr lang="zh-CN" altLang="en-US" dirty="0">
              <a:effectLst/>
            </a:endParaRPr>
          </a:p>
          <a:p>
            <a:pPr eaLnBrk="1" hangingPunct="1">
              <a:buNone/>
            </a:pPr>
            <a:endParaRPr lang="zh-CN" altLang="en-US" sz="1600" dirty="0">
              <a:effectLst/>
            </a:endParaRPr>
          </a:p>
          <a:p>
            <a:pPr eaLnBrk="1" hangingPunct="1">
              <a:buNone/>
            </a:pPr>
            <a:r>
              <a:rPr lang="en-US" altLang="zh-CN" dirty="0">
                <a:effectLst/>
              </a:rPr>
              <a:t>2. </a:t>
            </a:r>
            <a:r>
              <a:rPr lang="zh-CN" altLang="en-US" dirty="0">
                <a:effectLst/>
              </a:rPr>
              <a:t>参加测试必须携带</a:t>
            </a:r>
            <a:r>
              <a:rPr lang="en-US" altLang="zh-CN" dirty="0">
                <a:effectLst/>
              </a:rPr>
              <a:t>《</a:t>
            </a:r>
            <a:r>
              <a:rPr lang="zh-CN" altLang="en-US" dirty="0">
                <a:effectLst/>
              </a:rPr>
              <a:t>身份证</a:t>
            </a:r>
            <a:r>
              <a:rPr lang="en-US" altLang="zh-CN" dirty="0">
                <a:effectLst/>
              </a:rPr>
              <a:t>》</a:t>
            </a:r>
            <a:r>
              <a:rPr lang="zh-CN" altLang="en-US" dirty="0">
                <a:effectLst/>
              </a:rPr>
              <a:t>（一定一定要带）、</a:t>
            </a:r>
            <a:r>
              <a:rPr lang="en-US" altLang="zh-CN" dirty="0">
                <a:effectLst/>
              </a:rPr>
              <a:t>《</a:t>
            </a:r>
            <a:r>
              <a:rPr lang="zh-CN" altLang="en-US" dirty="0">
                <a:effectLst/>
              </a:rPr>
              <a:t>准考证</a:t>
            </a:r>
            <a:r>
              <a:rPr lang="en-US" altLang="zh-CN" dirty="0">
                <a:effectLst/>
              </a:rPr>
              <a:t>》</a:t>
            </a:r>
            <a:r>
              <a:rPr lang="zh-CN" altLang="en-US" dirty="0">
                <a:effectLst/>
              </a:rPr>
              <a:t>和</a:t>
            </a:r>
            <a:r>
              <a:rPr lang="en-US" altLang="zh-CN" dirty="0">
                <a:effectLst/>
              </a:rPr>
              <a:t>《</a:t>
            </a:r>
            <a:r>
              <a:rPr lang="zh-CN" altLang="en-US" dirty="0">
                <a:effectLst/>
              </a:rPr>
              <a:t>学生证</a:t>
            </a:r>
            <a:r>
              <a:rPr lang="en-US" altLang="zh-CN" dirty="0">
                <a:effectLst/>
              </a:rPr>
              <a:t>》</a:t>
            </a:r>
            <a:endParaRPr lang="en-US" altLang="zh-CN" dirty="0">
              <a:effectLst/>
            </a:endParaRPr>
          </a:p>
          <a:p>
            <a:pPr eaLnBrk="1" hangingPunct="1">
              <a:buNone/>
            </a:pPr>
            <a:endParaRPr lang="en-US" altLang="zh-CN" sz="1600" dirty="0">
              <a:effectLst/>
            </a:endParaRPr>
          </a:p>
          <a:p>
            <a:pPr eaLnBrk="1" hangingPunct="1">
              <a:buNone/>
            </a:pPr>
            <a:r>
              <a:rPr lang="en-US" altLang="zh-CN" dirty="0">
                <a:effectLst/>
              </a:rPr>
              <a:t>3. </a:t>
            </a:r>
            <a:r>
              <a:rPr lang="zh-CN" altLang="en-US" dirty="0">
                <a:effectLst/>
              </a:rPr>
              <a:t>按</a:t>
            </a:r>
            <a:r>
              <a:rPr lang="en-US" altLang="zh-CN" dirty="0">
                <a:effectLst/>
              </a:rPr>
              <a:t>《</a:t>
            </a:r>
            <a:r>
              <a:rPr lang="zh-CN" altLang="en-US" dirty="0">
                <a:effectLst/>
              </a:rPr>
              <a:t>准考证</a:t>
            </a:r>
            <a:r>
              <a:rPr lang="en-US" altLang="zh-CN" dirty="0">
                <a:effectLst/>
              </a:rPr>
              <a:t>》</a:t>
            </a:r>
            <a:r>
              <a:rPr lang="zh-CN" altLang="en-US" dirty="0">
                <a:effectLst/>
              </a:rPr>
              <a:t>规定的时间准时参加测试</a:t>
            </a:r>
            <a:endParaRPr lang="zh-CN" altLang="en-US" dirty="0">
              <a:effectLst/>
            </a:endParaRPr>
          </a:p>
          <a:p>
            <a:pPr eaLnBrk="1" hangingPunct="1">
              <a:buNone/>
            </a:pPr>
            <a:endParaRPr lang="en-US" altLang="zh-CN" sz="1600" dirty="0">
              <a:effectLst/>
            </a:endParaRPr>
          </a:p>
        </p:txBody>
      </p:sp>
    </p:spTree>
  </p:cSld>
  <p:clrMapOvr>
    <a:masterClrMapping/>
  </p:clrMapOvr>
  <p:transition spd="med" advClick="0" advTm="5000">
    <p:pull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4" name="Rectangle 2"/>
          <p:cNvSpPr>
            <a:spLocks noGrp="1" noChangeArrowheads="1"/>
          </p:cNvSpPr>
          <p:nvPr>
            <p:ph type="title"/>
          </p:nvPr>
        </p:nvSpPr>
        <p:spPr/>
        <p:txBody>
          <a:bodyPr vert="horz" wrap="square" lIns="91440" tIns="45720" rIns="91440" bIns="45720"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0" i="0" u="none" strike="noStrike" kern="0" cap="none" spc="0" normalizeH="0" baseline="0" noProof="0">
                <a:ln>
                  <a:noFill/>
                </a:ln>
                <a:solidFill>
                  <a:schemeClr val="tx2"/>
                </a:solidFill>
                <a:effectLst>
                  <a:outerShdw blurRad="38100" dist="38100" dir="2700000" algn="tl">
                    <a:srgbClr val="000000"/>
                  </a:outerShdw>
                </a:effectLst>
                <a:uLnTx/>
                <a:uFillTx/>
                <a:latin typeface="+mj-lt"/>
                <a:ea typeface="+mj-ea"/>
                <a:cs typeface="+mj-cs"/>
              </a:rPr>
              <a:t>二、测试流程</a:t>
            </a:r>
            <a:endParaRPr kumimoji="0" lang="zh-CN" altLang="en-US" sz="4400" b="0" i="0" u="none" strike="noStrike" kern="0" cap="none" spc="0" normalizeH="0" baseline="0" noProof="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2" name="内容占位符 1"/>
          <p:cNvSpPr/>
          <p:nvPr>
            <p:ph idx="1"/>
          </p:nvPr>
        </p:nvSpPr>
        <p:spPr/>
        <p:txBody>
          <a:bodyPr/>
          <a:p>
            <a:r>
              <a:rPr lang="zh-CN" altLang="en-US"/>
              <a:t>报到</a:t>
            </a:r>
            <a:r>
              <a:rPr lang="en-US" altLang="zh-CN"/>
              <a:t>——</a:t>
            </a:r>
            <a:r>
              <a:rPr lang="zh-CN" altLang="en-US"/>
              <a:t>测试</a:t>
            </a:r>
            <a:r>
              <a:rPr lang="en-US" altLang="zh-CN"/>
              <a:t>——</a:t>
            </a:r>
            <a:r>
              <a:rPr lang="zh-CN" altLang="en-US"/>
              <a:t>离开考区</a:t>
            </a:r>
            <a:endParaRPr lang="zh-CN" altLang="en-US"/>
          </a:p>
          <a:p>
            <a:pPr marL="0" indent="0">
              <a:buNone/>
            </a:pPr>
            <a:endParaRPr lang="zh-CN" altLang="en-US"/>
          </a:p>
          <a:p>
            <a:r>
              <a:rPr lang="zh-CN" altLang="en-US"/>
              <a:t>测试室不得使用各类具有无线通讯、拍摄、录音、查阅等功能的设备，不得查阅任何参考资料，不得书写、记录，否则，按违反考试纪律处理。</a:t>
            </a:r>
            <a:endParaRPr lang="zh-CN" altLang="en-US"/>
          </a:p>
        </p:txBody>
      </p:sp>
    </p:spTree>
  </p:cSld>
  <p:clrMapOvr>
    <a:masterClrMapping/>
  </p:clrMapOvr>
  <p:transition spd="med" advClick="0" advTm="5000">
    <p:pull dir="d"/>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sp>
        <p:nvSpPr>
          <p:cNvPr id="30722" name="Rectangle 2"/>
          <p:cNvSpPr>
            <a:spLocks noGrp="1" noChangeArrowheads="1"/>
          </p:cNvSpPr>
          <p:nvPr>
            <p:ph type="title"/>
          </p:nvPr>
        </p:nvSpPr>
        <p:spPr>
          <a:xfrm>
            <a:off x="827088" y="549275"/>
            <a:ext cx="7129463" cy="957263"/>
          </a:xfrm>
        </p:spPr>
        <p:txBody>
          <a:bodyPr vert="horz" wrap="square" lIns="91440" tIns="45720" rIns="91440" bIns="45720" numCol="1" anchor="ctr" anchorCtr="1"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4800" b="1" i="0" u="none" strike="noStrike" kern="0" cap="none" spc="0" normalizeH="0" baseline="0" noProof="0">
                <a:ln>
                  <a:noFill/>
                </a:ln>
                <a:solidFill>
                  <a:srgbClr val="FFFF00"/>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j-cs"/>
              </a:rPr>
              <a:t>特别提示：</a:t>
            </a:r>
            <a:endParaRPr kumimoji="0" lang="zh-CN" altLang="en-US" sz="4800" b="1" i="0" u="none" strike="noStrike" kern="0" cap="none" spc="0" normalizeH="0" baseline="0" noProof="0">
              <a:ln>
                <a:noFill/>
              </a:ln>
              <a:solidFill>
                <a:srgbClr val="FFFF00"/>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j-cs"/>
            </a:endParaRPr>
          </a:p>
        </p:txBody>
      </p:sp>
      <p:sp>
        <p:nvSpPr>
          <p:cNvPr id="30723" name="Rectangle 3"/>
          <p:cNvSpPr>
            <a:spLocks noGrp="1" noChangeArrowheads="1"/>
          </p:cNvSpPr>
          <p:nvPr>
            <p:ph idx="1"/>
          </p:nvPr>
        </p:nvSpPr>
        <p:spPr>
          <a:xfrm>
            <a:off x="457200" y="2273300"/>
            <a:ext cx="8229600" cy="3348038"/>
          </a:xfrm>
        </p:spPr>
        <p:txBody>
          <a:bodyPr vert="horz" wrap="square" lIns="91440" tIns="45720" rIns="91440" bIns="45720" numCol="1" anchor="t" anchorCtr="0" compatLnSpc="1"/>
          <a:lstStyle/>
          <a:p>
            <a:pPr marL="342900" marR="0" lvl="0" indent="-342900" algn="just"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None/>
              <a:defRPr/>
            </a:pP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a:t>
            </a:r>
            <a:r>
              <a:rPr kumimoji="0" lang="en-US" altLang="zh-CN" sz="3600" b="1" i="0" u="none" strike="noStrike" kern="0" cap="none" spc="0" normalizeH="0" baseline="0" noProof="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1</a:t>
            </a:r>
            <a:r>
              <a:rPr kumimoji="0" lang="zh-CN" altLang="en-US" sz="3600" b="1" i="0" u="none" strike="noStrike" kern="0" cap="none" spc="0" normalizeH="0" baseline="0" noProof="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、考试过程中，考生不要说试卷以外的任何内容，以免影响考试成绩。</a:t>
            </a:r>
            <a:endParaRPr kumimoji="0" lang="zh-CN" altLang="en-US" sz="36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just"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None/>
              <a:defRPr/>
            </a:pPr>
            <a:r>
              <a:rPr kumimoji="0" lang="zh-CN" altLang="en-US" sz="3600" b="1" i="0" u="none" strike="noStrike" kern="0" cap="none" spc="0" normalizeH="0" baseline="0" noProof="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 </a:t>
            </a:r>
            <a:r>
              <a:rPr kumimoji="0" lang="en-US" altLang="zh-CN" sz="3600" b="1" i="0" u="none" strike="noStrike" kern="0" cap="none" spc="0" normalizeH="0" baseline="0" noProof="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2</a:t>
            </a:r>
            <a:r>
              <a:rPr kumimoji="0" lang="zh-CN" altLang="en-US" sz="3600" b="1" i="0" u="none" strike="noStrike" kern="0" cap="none" spc="0" normalizeH="0" baseline="0" noProof="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、如有疑问，请举手示意，工作人员会及时前来解答。</a:t>
            </a:r>
            <a:endParaRPr kumimoji="0" lang="zh-CN" altLang="en-US" sz="36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just"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None/>
              <a:defRPr/>
            </a:pPr>
            <a:r>
              <a:rPr kumimoji="0" lang="zh-CN" altLang="en-US" sz="36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a:t>
            </a:r>
            <a:r>
              <a:rPr kumimoji="0" lang="en-US" altLang="zh-CN" sz="3600" b="1" i="0" u="none" strike="noStrike" kern="0" cap="none" spc="0" normalizeH="0" baseline="0" noProof="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3</a:t>
            </a:r>
            <a:r>
              <a:rPr kumimoji="0" lang="zh-CN" altLang="en-US" sz="3600" b="1" i="0" u="none" strike="noStrike" kern="0" cap="none" spc="0" normalizeH="0" baseline="0" noProof="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a:t>
            </a:r>
            <a:r>
              <a:rPr kumimoji="0" lang="zh-CN" altLang="en-US" sz="36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按规定程序操作计算机，不进行违规操作</a:t>
            </a:r>
            <a:r>
              <a:rPr kumimoji="0" lang="zh-CN" altLang="en-US" sz="32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a:t>
            </a:r>
            <a:endParaRPr kumimoji="0" lang="zh-CN" altLang="en-US" sz="32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Tree>
  </p:cSld>
  <p:clrMapOvr>
    <a:masterClrMapping/>
  </p:clrMapOvr>
  <p:transition spd="med" advClick="0" advTm="5000">
    <p:pull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三、应试实测程序</a:t>
            </a:r>
            <a:endParaRPr lang="zh-CN" altLang="en-US"/>
          </a:p>
        </p:txBody>
      </p:sp>
      <p:sp>
        <p:nvSpPr>
          <p:cNvPr id="3" name="文本框 2"/>
          <p:cNvSpPr txBox="1"/>
          <p:nvPr/>
        </p:nvSpPr>
        <p:spPr>
          <a:xfrm>
            <a:off x="620395" y="1413510"/>
            <a:ext cx="8138795" cy="3017520"/>
          </a:xfrm>
          <a:prstGeom prst="rect">
            <a:avLst/>
          </a:prstGeom>
          <a:noFill/>
        </p:spPr>
        <p:txBody>
          <a:bodyPr wrap="square" rtlCol="0" anchor="t">
            <a:noAutofit/>
          </a:bodyPr>
          <a:p>
            <a:r>
              <a:rPr lang="zh-CN" altLang="en-US"/>
              <a:t>1. 由考务人员引导进入计算机测试室。</a:t>
            </a:r>
            <a:endParaRPr lang="zh-CN" altLang="en-US"/>
          </a:p>
          <a:p>
            <a:endParaRPr lang="zh-CN" altLang="en-US"/>
          </a:p>
          <a:p>
            <a:r>
              <a:rPr lang="zh-CN" altLang="en-US"/>
              <a:t>2.按编号就座后戴上耳机（麦克风戴在左</a:t>
            </a:r>
            <a:endParaRPr lang="zh-CN" altLang="en-US"/>
          </a:p>
          <a:p>
            <a:r>
              <a:rPr lang="zh-CN" altLang="en-US"/>
              <a:t>耳），并将话筒置于口腔前方偏下位置。</a:t>
            </a:r>
            <a:endParaRPr lang="zh-CN" altLang="en-US"/>
          </a:p>
          <a:p>
            <a:endParaRPr lang="zh-CN" altLang="en-US"/>
          </a:p>
          <a:p>
            <a:r>
              <a:rPr lang="zh-CN" altLang="en-US"/>
              <a:t>3.点击“下一步”按钮,进入机测程序。</a:t>
            </a:r>
            <a:endParaRPr lang="zh-CN" altLang="en-US"/>
          </a:p>
        </p:txBody>
      </p:sp>
    </p:spTree>
  </p:cSld>
  <p:clrMapOvr>
    <a:masterClrMapping/>
  </p:clrMapOvr>
  <p:transition spd="med" advClick="0" advTm="5000">
    <p:pull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6" name="内容占位符 5" descr="新版普通话测试培训_07"/>
          <p:cNvPicPr>
            <a:picLocks noChangeAspect="1"/>
          </p:cNvPicPr>
          <p:nvPr>
            <p:ph idx="1"/>
          </p:nvPr>
        </p:nvPicPr>
        <p:blipFill>
          <a:blip r:embed="rId1"/>
          <a:stretch>
            <a:fillRect/>
          </a:stretch>
        </p:blipFill>
        <p:spPr>
          <a:xfrm>
            <a:off x="24765" y="-19685"/>
            <a:ext cx="9074150" cy="6852920"/>
          </a:xfrm>
          <a:prstGeom prst="rect">
            <a:avLst/>
          </a:prstGeom>
        </p:spPr>
      </p:pic>
    </p:spTree>
  </p:cSld>
  <p:clrMapOvr>
    <a:masterClrMapping/>
  </p:clrMapOvr>
  <p:transition spd="med" advClick="0" advTm="5000">
    <p:pull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4" name="内容占位符 3" descr="新版普通话测试培训_08"/>
          <p:cNvPicPr>
            <a:picLocks noChangeAspect="1"/>
          </p:cNvPicPr>
          <p:nvPr>
            <p:ph idx="1"/>
          </p:nvPr>
        </p:nvPicPr>
        <p:blipFill>
          <a:blip r:embed="rId1"/>
          <a:stretch>
            <a:fillRect/>
          </a:stretch>
        </p:blipFill>
        <p:spPr>
          <a:xfrm>
            <a:off x="-47625" y="-635"/>
            <a:ext cx="9164320" cy="6843395"/>
          </a:xfrm>
          <a:prstGeom prst="rect">
            <a:avLst/>
          </a:prstGeom>
        </p:spPr>
      </p:pic>
    </p:spTree>
  </p:cSld>
  <p:clrMapOvr>
    <a:masterClrMapping/>
  </p:clrMapOvr>
  <p:transition spd="med" advClick="0" advTm="5000">
    <p:pull di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二、核对信息</a:t>
            </a:r>
            <a:endParaRPr lang="zh-CN" altLang="en-US"/>
          </a:p>
        </p:txBody>
      </p:sp>
      <p:sp>
        <p:nvSpPr>
          <p:cNvPr id="9" name="内容占位符 8"/>
          <p:cNvSpPr/>
          <p:nvPr>
            <p:ph idx="1"/>
          </p:nvPr>
        </p:nvSpPr>
        <p:spPr/>
        <p:txBody>
          <a:bodyPr/>
          <a:p>
            <a:r>
              <a:rPr lang="zh-CN" altLang="en-US"/>
              <a:t>1.请仔细核对个人信息。</a:t>
            </a:r>
            <a:endParaRPr lang="zh-CN" altLang="en-US"/>
          </a:p>
          <a:p>
            <a:r>
              <a:rPr lang="en-US" altLang="zh-CN"/>
              <a:t>2.</a:t>
            </a:r>
            <a:r>
              <a:rPr lang="zh-CN" altLang="en-US"/>
              <a:t>如信息无误，单击“确定”按钮继续。</a:t>
            </a:r>
            <a:endParaRPr lang="zh-CN" altLang="en-US"/>
          </a:p>
          <a:p>
            <a:r>
              <a:rPr lang="en-US" altLang="zh-CN"/>
              <a:t>3</a:t>
            </a:r>
            <a:r>
              <a:rPr lang="zh-CN" altLang="en-US"/>
              <a:t>.如信息有误，请告知考务人员。</a:t>
            </a:r>
            <a:endParaRPr lang="zh-CN" altLang="en-US"/>
          </a:p>
        </p:txBody>
      </p:sp>
    </p:spTree>
  </p:cSld>
  <p:clrMapOvr>
    <a:masterClrMapping/>
  </p:clrMapOvr>
  <p:transition spd="med" advClick="0" advTm="5000">
    <p:pull dir="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6" name="内容占位符 5" descr="新版普通话测试培训_10"/>
          <p:cNvPicPr>
            <a:picLocks noChangeAspect="1"/>
          </p:cNvPicPr>
          <p:nvPr>
            <p:ph idx="1"/>
          </p:nvPr>
        </p:nvPicPr>
        <p:blipFill>
          <a:blip r:embed="rId1"/>
          <a:stretch>
            <a:fillRect/>
          </a:stretch>
        </p:blipFill>
        <p:spPr>
          <a:xfrm>
            <a:off x="-36195" y="5080"/>
            <a:ext cx="9089390" cy="6830060"/>
          </a:xfrm>
          <a:prstGeom prst="rect">
            <a:avLst/>
          </a:prstGeom>
        </p:spPr>
      </p:pic>
    </p:spTree>
  </p:cSld>
  <p:clrMapOvr>
    <a:masterClrMapping/>
  </p:clrMapOvr>
  <p:transition spd="med" advClick="0" advTm="5000">
    <p:pull dir="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6" name="内容占位符 5" descr="新版普通话测试培训_11"/>
          <p:cNvPicPr>
            <a:picLocks noChangeAspect="1"/>
          </p:cNvPicPr>
          <p:nvPr>
            <p:ph idx="1"/>
          </p:nvPr>
        </p:nvPicPr>
        <p:blipFill>
          <a:blip r:embed="rId1"/>
          <a:stretch>
            <a:fillRect/>
          </a:stretch>
        </p:blipFill>
        <p:spPr>
          <a:xfrm>
            <a:off x="2540" y="47625"/>
            <a:ext cx="9141460" cy="6810375"/>
          </a:xfrm>
          <a:prstGeom prst="rect">
            <a:avLst/>
          </a:prstGeom>
        </p:spPr>
      </p:pic>
    </p:spTree>
  </p:cSld>
  <p:clrMapOvr>
    <a:masterClrMapping/>
  </p:clrMapOvr>
  <p:transition spd="med" advClick="0" advTm="5000">
    <p:pull di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4" name="内容占位符 3" descr="新版普通话测试培训_12"/>
          <p:cNvPicPr>
            <a:picLocks noChangeAspect="1"/>
          </p:cNvPicPr>
          <p:nvPr>
            <p:ph idx="1"/>
          </p:nvPr>
        </p:nvPicPr>
        <p:blipFill>
          <a:blip r:embed="rId1"/>
          <a:stretch>
            <a:fillRect/>
          </a:stretch>
        </p:blipFill>
        <p:spPr>
          <a:xfrm>
            <a:off x="635" y="47625"/>
            <a:ext cx="9143365" cy="6830695"/>
          </a:xfrm>
          <a:prstGeom prst="rect">
            <a:avLst/>
          </a:prstGeom>
        </p:spPr>
      </p:pic>
    </p:spTree>
  </p:cSld>
  <p:clrMapOvr>
    <a:masterClrMapping/>
  </p:clrMapOvr>
  <p:transition spd="med" advClick="0" advTm="5000">
    <p:pull dir="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endParaRPr lang="zh-CN" altLang="en-US"/>
          </a:p>
        </p:txBody>
      </p:sp>
      <p:pic>
        <p:nvPicPr>
          <p:cNvPr id="5" name="内容占位符 4" descr="新版普通话测试培训_13"/>
          <p:cNvPicPr>
            <a:picLocks noChangeAspect="1"/>
          </p:cNvPicPr>
          <p:nvPr>
            <p:ph idx="1"/>
          </p:nvPr>
        </p:nvPicPr>
        <p:blipFill>
          <a:blip r:embed="rId1"/>
          <a:stretch>
            <a:fillRect/>
          </a:stretch>
        </p:blipFill>
        <p:spPr>
          <a:xfrm>
            <a:off x="19050" y="-7620"/>
            <a:ext cx="9161145" cy="6858000"/>
          </a:xfrm>
          <a:prstGeom prst="rect">
            <a:avLst/>
          </a:prstGeom>
        </p:spPr>
      </p:pic>
    </p:spTree>
  </p:cSld>
  <p:clrMapOvr>
    <a:masterClrMapping/>
  </p:clrMapOvr>
  <p:transition spd="med" advClick="0" advTm="5000">
    <p:pull dir="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endParaRPr lang="zh-CN" altLang="en-US"/>
          </a:p>
        </p:txBody>
      </p:sp>
      <p:pic>
        <p:nvPicPr>
          <p:cNvPr id="5" name="内容占位符 4" descr="新版普通话测试培训_14"/>
          <p:cNvPicPr>
            <a:picLocks noChangeAspect="1"/>
          </p:cNvPicPr>
          <p:nvPr>
            <p:ph idx="1"/>
          </p:nvPr>
        </p:nvPicPr>
        <p:blipFill>
          <a:blip r:embed="rId1"/>
          <a:stretch>
            <a:fillRect/>
          </a:stretch>
        </p:blipFill>
        <p:spPr>
          <a:xfrm>
            <a:off x="0" y="37465"/>
            <a:ext cx="9162415" cy="6851015"/>
          </a:xfrm>
          <a:prstGeom prst="rect">
            <a:avLst/>
          </a:prstGeom>
        </p:spPr>
      </p:pic>
    </p:spTree>
  </p:cSld>
  <p:clrMapOvr>
    <a:masterClrMapping/>
  </p:clrMapOvr>
  <p:transition spd="med" advClick="0" advTm="5000">
    <p:pull dir="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endParaRPr lang="zh-CN" altLang="en-US"/>
          </a:p>
        </p:txBody>
      </p:sp>
      <p:pic>
        <p:nvPicPr>
          <p:cNvPr id="7" name="内容占位符 6" descr="新版普通话测试培训_15"/>
          <p:cNvPicPr>
            <a:picLocks noChangeAspect="1"/>
          </p:cNvPicPr>
          <p:nvPr>
            <p:ph idx="1"/>
          </p:nvPr>
        </p:nvPicPr>
        <p:blipFill>
          <a:blip r:embed="rId1"/>
          <a:stretch>
            <a:fillRect/>
          </a:stretch>
        </p:blipFill>
        <p:spPr>
          <a:xfrm>
            <a:off x="-51435" y="635"/>
            <a:ext cx="9176385" cy="6842125"/>
          </a:xfrm>
          <a:prstGeom prst="rect">
            <a:avLst/>
          </a:prstGeom>
        </p:spPr>
      </p:pic>
    </p:spTree>
  </p:cSld>
  <p:clrMapOvr>
    <a:masterClrMapping/>
  </p:clrMapOvr>
  <p:transition spd="med" advClick="0" advTm="5000">
    <p:pull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endParaRPr lang="zh-CN" altLang="en-US"/>
          </a:p>
        </p:txBody>
      </p:sp>
      <p:pic>
        <p:nvPicPr>
          <p:cNvPr id="5" name="内容占位符 4" descr="新版普通话测试培训_16"/>
          <p:cNvPicPr>
            <a:picLocks noChangeAspect="1"/>
          </p:cNvPicPr>
          <p:nvPr>
            <p:ph idx="1"/>
          </p:nvPr>
        </p:nvPicPr>
        <p:blipFill>
          <a:blip r:embed="rId1"/>
          <a:stretch>
            <a:fillRect/>
          </a:stretch>
        </p:blipFill>
        <p:spPr>
          <a:xfrm>
            <a:off x="0" y="20320"/>
            <a:ext cx="9143365" cy="6822440"/>
          </a:xfrm>
          <a:prstGeom prst="rect">
            <a:avLst/>
          </a:prstGeom>
        </p:spPr>
      </p:pic>
    </p:spTree>
  </p:cSld>
  <p:clrMapOvr>
    <a:masterClrMapping/>
  </p:clrMapOvr>
  <p:transition spd="med" advClick="0" advTm="5000">
    <p:pull di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endParaRPr lang="zh-CN" altLang="en-US"/>
          </a:p>
        </p:txBody>
      </p:sp>
      <p:pic>
        <p:nvPicPr>
          <p:cNvPr id="5" name="内容占位符 4" descr="新版普通话测试培训_17"/>
          <p:cNvPicPr>
            <a:picLocks noChangeAspect="1"/>
          </p:cNvPicPr>
          <p:nvPr>
            <p:ph idx="1"/>
          </p:nvPr>
        </p:nvPicPr>
        <p:blipFill>
          <a:blip r:embed="rId1"/>
          <a:stretch>
            <a:fillRect/>
          </a:stretch>
        </p:blipFill>
        <p:spPr>
          <a:xfrm>
            <a:off x="2540" y="29210"/>
            <a:ext cx="9141460" cy="6812915"/>
          </a:xfrm>
          <a:prstGeom prst="rect">
            <a:avLst/>
          </a:prstGeom>
        </p:spPr>
      </p:pic>
    </p:spTree>
  </p:cSld>
  <p:clrMapOvr>
    <a:masterClrMapping/>
  </p:clrMapOvr>
  <p:transition spd="med" advClick="0" advTm="5000">
    <p:pull dir="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endParaRPr lang="zh-CN" altLang="en-US"/>
          </a:p>
        </p:txBody>
      </p:sp>
      <p:pic>
        <p:nvPicPr>
          <p:cNvPr id="5" name="内容占位符 4" descr="新版普通话测试培训_18"/>
          <p:cNvPicPr>
            <a:picLocks noChangeAspect="1"/>
          </p:cNvPicPr>
          <p:nvPr>
            <p:ph idx="1"/>
          </p:nvPr>
        </p:nvPicPr>
        <p:blipFill>
          <a:blip r:embed="rId1"/>
          <a:stretch>
            <a:fillRect/>
          </a:stretch>
        </p:blipFill>
        <p:spPr>
          <a:xfrm>
            <a:off x="-15875" y="38735"/>
            <a:ext cx="9159875" cy="6818630"/>
          </a:xfrm>
          <a:prstGeom prst="rect">
            <a:avLst/>
          </a:prstGeom>
        </p:spPr>
      </p:pic>
    </p:spTree>
  </p:cSld>
  <p:clrMapOvr>
    <a:masterClrMapping/>
  </p:clrMapOvr>
  <p:transition spd="med" advClick="0" advTm="5000">
    <p:pull dir="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endParaRPr lang="zh-CN" altLang="en-US"/>
          </a:p>
        </p:txBody>
      </p:sp>
      <p:pic>
        <p:nvPicPr>
          <p:cNvPr id="5" name="内容占位符 4" descr="新版普通话测试培训_22"/>
          <p:cNvPicPr>
            <a:picLocks noChangeAspect="1"/>
          </p:cNvPicPr>
          <p:nvPr>
            <p:ph idx="1"/>
          </p:nvPr>
        </p:nvPicPr>
        <p:blipFill>
          <a:blip r:embed="rId1"/>
          <a:stretch>
            <a:fillRect/>
          </a:stretch>
        </p:blipFill>
        <p:spPr>
          <a:xfrm>
            <a:off x="11430" y="0"/>
            <a:ext cx="9114155" cy="6857365"/>
          </a:xfrm>
          <a:prstGeom prst="rect">
            <a:avLst/>
          </a:prstGeom>
        </p:spPr>
      </p:pic>
    </p:spTree>
  </p:cSld>
  <p:clrMapOvr>
    <a:masterClrMapping/>
  </p:clrMapOvr>
  <p:transition spd="med" advClick="0" advTm="5000">
    <p:pull dir="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endParaRPr lang="zh-CN" altLang="en-US"/>
          </a:p>
        </p:txBody>
      </p:sp>
      <p:pic>
        <p:nvPicPr>
          <p:cNvPr id="5" name="内容占位符 4" descr="新版普通话测试培训_24"/>
          <p:cNvPicPr>
            <a:picLocks noChangeAspect="1"/>
          </p:cNvPicPr>
          <p:nvPr>
            <p:ph idx="1"/>
          </p:nvPr>
        </p:nvPicPr>
        <p:blipFill>
          <a:blip r:embed="rId1"/>
          <a:stretch>
            <a:fillRect/>
          </a:stretch>
        </p:blipFill>
        <p:spPr>
          <a:xfrm>
            <a:off x="41910" y="38735"/>
            <a:ext cx="9092565" cy="6831330"/>
          </a:xfrm>
          <a:prstGeom prst="rect">
            <a:avLst/>
          </a:prstGeom>
        </p:spPr>
      </p:pic>
    </p:spTree>
  </p:cSld>
  <p:clrMapOvr>
    <a:masterClrMapping/>
  </p:clrMapOvr>
  <p:transition spd="med" advClick="0" advTm="5000">
    <p:pull dir="d"/>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endParaRPr lang="zh-CN" altLang="en-US"/>
          </a:p>
        </p:txBody>
      </p:sp>
      <p:pic>
        <p:nvPicPr>
          <p:cNvPr id="5" name="内容占位符 4" descr="新版普通话测试培训_26"/>
          <p:cNvPicPr>
            <a:picLocks noChangeAspect="1"/>
          </p:cNvPicPr>
          <p:nvPr>
            <p:ph idx="1"/>
          </p:nvPr>
        </p:nvPicPr>
        <p:blipFill>
          <a:blip r:embed="rId1"/>
          <a:stretch>
            <a:fillRect/>
          </a:stretch>
        </p:blipFill>
        <p:spPr>
          <a:xfrm>
            <a:off x="1270" y="20320"/>
            <a:ext cx="9178925" cy="6837045"/>
          </a:xfrm>
          <a:prstGeom prst="rect">
            <a:avLst/>
          </a:prstGeom>
        </p:spPr>
      </p:pic>
    </p:spTree>
  </p:cSld>
  <p:clrMapOvr>
    <a:masterClrMapping/>
  </p:clrMapOvr>
  <p:transition spd="med" advClick="0" advTm="5000">
    <p:pull dir="d"/>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endParaRPr lang="zh-CN" altLang="en-US"/>
          </a:p>
        </p:txBody>
      </p:sp>
      <p:pic>
        <p:nvPicPr>
          <p:cNvPr id="5" name="内容占位符 4" descr="新版普通话测试培训_28"/>
          <p:cNvPicPr>
            <a:picLocks noChangeAspect="1"/>
          </p:cNvPicPr>
          <p:nvPr>
            <p:ph idx="1"/>
          </p:nvPr>
        </p:nvPicPr>
        <p:blipFill>
          <a:blip r:embed="rId1"/>
          <a:stretch>
            <a:fillRect/>
          </a:stretch>
        </p:blipFill>
        <p:spPr>
          <a:xfrm>
            <a:off x="-635" y="0"/>
            <a:ext cx="9144635" cy="6857365"/>
          </a:xfrm>
          <a:prstGeom prst="rect">
            <a:avLst/>
          </a:prstGeom>
        </p:spPr>
      </p:pic>
    </p:spTree>
  </p:cSld>
  <p:clrMapOvr>
    <a:masterClrMapping/>
  </p:clrMapOvr>
  <p:transition spd="med" advClick="0" advTm="5000">
    <p:pull dir="d"/>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endParaRPr lang="zh-CN" altLang="en-US"/>
          </a:p>
        </p:txBody>
      </p:sp>
      <p:pic>
        <p:nvPicPr>
          <p:cNvPr id="5" name="内容占位符 4" descr="新版普通话测试培训_30"/>
          <p:cNvPicPr>
            <a:picLocks noChangeAspect="1"/>
          </p:cNvPicPr>
          <p:nvPr>
            <p:ph idx="1"/>
          </p:nvPr>
        </p:nvPicPr>
        <p:blipFill>
          <a:blip r:embed="rId1"/>
          <a:stretch>
            <a:fillRect/>
          </a:stretch>
        </p:blipFill>
        <p:spPr>
          <a:xfrm>
            <a:off x="28575" y="29845"/>
            <a:ext cx="9107805" cy="6828155"/>
          </a:xfrm>
          <a:prstGeom prst="rect">
            <a:avLst/>
          </a:prstGeom>
        </p:spPr>
      </p:pic>
    </p:spTree>
  </p:cSld>
  <p:clrMapOvr>
    <a:masterClrMapping/>
  </p:clrMapOvr>
  <p:transition spd="med" advClick="0" advTm="5000">
    <p:pull dir="d"/>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endParaRPr lang="zh-CN" altLang="en-US"/>
          </a:p>
        </p:txBody>
      </p:sp>
      <p:pic>
        <p:nvPicPr>
          <p:cNvPr id="5" name="内容占位符 4" descr="新版普通话测试培训_31"/>
          <p:cNvPicPr>
            <a:picLocks noChangeAspect="1"/>
          </p:cNvPicPr>
          <p:nvPr>
            <p:ph idx="1"/>
          </p:nvPr>
        </p:nvPicPr>
        <p:blipFill>
          <a:blip r:embed="rId1"/>
          <a:stretch>
            <a:fillRect/>
          </a:stretch>
        </p:blipFill>
        <p:spPr>
          <a:xfrm>
            <a:off x="-34290" y="-24130"/>
            <a:ext cx="9150350" cy="6882130"/>
          </a:xfrm>
          <a:prstGeom prst="rect">
            <a:avLst/>
          </a:prstGeom>
        </p:spPr>
      </p:pic>
    </p:spTree>
  </p:cSld>
  <p:clrMapOvr>
    <a:masterClrMapping/>
  </p:clrMapOvr>
  <p:transition spd="med" advClick="0" advTm="5000">
    <p:pull dir="d"/>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endParaRPr lang="zh-CN" altLang="en-US"/>
          </a:p>
        </p:txBody>
      </p:sp>
      <p:pic>
        <p:nvPicPr>
          <p:cNvPr id="5" name="内容占位符 4" descr="新版普通话测试培训_32"/>
          <p:cNvPicPr>
            <a:picLocks noChangeAspect="1"/>
          </p:cNvPicPr>
          <p:nvPr>
            <p:ph idx="1"/>
          </p:nvPr>
        </p:nvPicPr>
        <p:blipFill>
          <a:blip r:embed="rId1"/>
          <a:stretch>
            <a:fillRect/>
          </a:stretch>
        </p:blipFill>
        <p:spPr>
          <a:xfrm>
            <a:off x="5715" y="0"/>
            <a:ext cx="9128125" cy="6857365"/>
          </a:xfrm>
          <a:prstGeom prst="rect">
            <a:avLst/>
          </a:prstGeom>
        </p:spPr>
      </p:pic>
    </p:spTree>
  </p:cSld>
  <p:clrMapOvr>
    <a:masterClrMapping/>
  </p:clrMapOvr>
  <p:transition spd="med" advClick="0" advTm="5000">
    <p:pull dir="d"/>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4" name="内容占位符 3" descr="新版普通话测试培训_33"/>
          <p:cNvPicPr>
            <a:picLocks noChangeAspect="1"/>
          </p:cNvPicPr>
          <p:nvPr>
            <p:ph idx="1"/>
          </p:nvPr>
        </p:nvPicPr>
        <p:blipFill>
          <a:blip r:embed="rId1"/>
          <a:stretch>
            <a:fillRect/>
          </a:stretch>
        </p:blipFill>
        <p:spPr>
          <a:xfrm>
            <a:off x="0" y="0"/>
            <a:ext cx="9142730" cy="6857365"/>
          </a:xfrm>
          <a:prstGeom prst="rect">
            <a:avLst/>
          </a:prstGeom>
        </p:spPr>
      </p:pic>
    </p:spTree>
  </p:cSld>
  <p:clrMapOvr>
    <a:masterClrMapping/>
  </p:clrMapOvr>
  <p:transition spd="med" advClick="0" advTm="5000">
    <p:pull dir="d"/>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计算机辅助测试的几个</a:t>
            </a:r>
            <a:br>
              <a:rPr lang="zh-CN" altLang="en-US"/>
            </a:br>
            <a:r>
              <a:rPr lang="zh-CN" altLang="en-US"/>
              <a:t>注 意 事 项</a:t>
            </a:r>
            <a:endParaRPr lang="zh-CN" altLang="en-US"/>
          </a:p>
        </p:txBody>
      </p:sp>
      <p:sp>
        <p:nvSpPr>
          <p:cNvPr id="3" name="内容占位符 2"/>
          <p:cNvSpPr>
            <a:spLocks noGrp="1"/>
          </p:cNvSpPr>
          <p:nvPr>
            <p:ph idx="1"/>
          </p:nvPr>
        </p:nvSpPr>
        <p:spPr/>
        <p:txBody>
          <a:bodyPr/>
          <a:p>
            <a:r>
              <a:rPr lang="zh-CN" altLang="en-US"/>
              <a:t>新规程取消原来的</a:t>
            </a:r>
            <a:r>
              <a:rPr lang="en-US" altLang="zh-CN"/>
              <a:t>10</a:t>
            </a:r>
            <a:r>
              <a:rPr lang="zh-CN" altLang="en-US"/>
              <a:t>分钟备测时间</a:t>
            </a:r>
            <a:endParaRPr lang="zh-CN" altLang="en-US"/>
          </a:p>
          <a:p>
            <a:r>
              <a:rPr lang="zh-CN" altLang="en-US"/>
              <a:t>所有考生都完成登录后，才能进入下一个测试环节。因此，进入测试室后，请您立即登录测试系统，不要延误时间。</a:t>
            </a:r>
            <a:endParaRPr lang="zh-CN" altLang="en-US"/>
          </a:p>
          <a:p>
            <a:r>
              <a:rPr lang="zh-CN" altLang="en-US"/>
              <a:t>使用一般两、三人之间交谈的音量。</a:t>
            </a:r>
            <a:endParaRPr lang="zh-CN" altLang="en-US"/>
          </a:p>
          <a:p>
            <a:r>
              <a:rPr lang="zh-CN" altLang="en-US"/>
              <a:t>语速从容。</a:t>
            </a:r>
            <a:endParaRPr lang="zh-CN" altLang="en-US"/>
          </a:p>
          <a:p>
            <a:r>
              <a:rPr lang="zh-CN" altLang="en-US"/>
              <a:t>第一项和第二项如果有个别字词读错后，可重复读一遍，但不能漏读。</a:t>
            </a:r>
            <a:endParaRPr lang="zh-CN" altLang="en-US"/>
          </a:p>
        </p:txBody>
      </p:sp>
    </p:spTree>
  </p:cSld>
  <p:clrMapOvr>
    <a:masterClrMapping/>
  </p:clrMapOvr>
  <p:transition spd="med" advClick="0" advTm="5000">
    <p:pull dir="d"/>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ym typeface="+mn-ea"/>
              </a:rPr>
              <a:t>计算机辅助测试的几个</a:t>
            </a:r>
            <a:br>
              <a:rPr lang="zh-CN" altLang="en-US">
                <a:sym typeface="+mn-ea"/>
              </a:rPr>
            </a:br>
            <a:r>
              <a:rPr lang="zh-CN" altLang="en-US">
                <a:sym typeface="+mn-ea"/>
              </a:rPr>
              <a:t>注 意 事 项</a:t>
            </a:r>
            <a:endParaRPr lang="zh-CN" altLang="en-US"/>
          </a:p>
        </p:txBody>
      </p:sp>
      <p:sp>
        <p:nvSpPr>
          <p:cNvPr id="3" name="内容占位符 2"/>
          <p:cNvSpPr>
            <a:spLocks noGrp="1"/>
          </p:cNvSpPr>
          <p:nvPr>
            <p:ph idx="1"/>
          </p:nvPr>
        </p:nvSpPr>
        <p:spPr/>
        <p:txBody>
          <a:bodyPr/>
          <a:p>
            <a:r>
              <a:rPr lang="zh-CN" altLang="en-US" sz="2400" b="1" noProof="0" dirty="0">
                <a:ln>
                  <a:noFill/>
                </a:ln>
                <a:uLnTx/>
                <a:uFillTx/>
                <a:latin typeface="楷体_GB2312" panose="02010609030101010101" pitchFamily="49" charset="-122"/>
                <a:ea typeface="楷体_GB2312" panose="02010609030101010101" pitchFamily="49" charset="-122"/>
              </a:rPr>
              <a:t>命题说话的</a:t>
            </a:r>
            <a:r>
              <a:rPr lang="en-US" altLang="zh-CN" sz="2400" b="1" noProof="0" dirty="0">
                <a:ln>
                  <a:noFill/>
                </a:ln>
                <a:uLnTx/>
                <a:uFillTx/>
                <a:latin typeface="楷体_GB2312" panose="02010609030101010101" pitchFamily="49" charset="-122"/>
                <a:ea typeface="楷体_GB2312" panose="02010609030101010101" pitchFamily="49" charset="-122"/>
              </a:rPr>
              <a:t>50</a:t>
            </a:r>
            <a:r>
              <a:rPr lang="zh-CN" altLang="en-US" sz="2400" b="1" noProof="0" dirty="0">
                <a:ln>
                  <a:noFill/>
                </a:ln>
                <a:uLnTx/>
                <a:uFillTx/>
                <a:latin typeface="楷体_GB2312" panose="02010609030101010101" pitchFamily="49" charset="-122"/>
                <a:ea typeface="楷体_GB2312" panose="02010609030101010101" pitchFamily="49" charset="-122"/>
              </a:rPr>
              <a:t>个题目应事先作充分准备，考试时应按题目要求讲述。说话项由测试员根据录音评判，如有背稿子、离题、不断重复、缺时等现象，都会被扣分。</a:t>
            </a:r>
            <a:endParaRPr lang="zh-CN" altLang="en-US" sz="2400" b="1" noProof="0" dirty="0">
              <a:ln>
                <a:noFill/>
              </a:ln>
              <a:uLnTx/>
              <a:uFillTx/>
              <a:latin typeface="楷体_GB2312" panose="02010609030101010101" pitchFamily="49" charset="-122"/>
              <a:ea typeface="楷体_GB2312" panose="02010609030101010101" pitchFamily="49" charset="-122"/>
            </a:endParaRPr>
          </a:p>
          <a:p>
            <a:r>
              <a:rPr lang="zh-CN" altLang="en-US" sz="2400" b="1" noProof="0" dirty="0">
                <a:ln>
                  <a:noFill/>
                </a:ln>
                <a:uLnTx/>
                <a:uFillTx/>
                <a:latin typeface="楷体_GB2312" panose="02010609030101010101" pitchFamily="49" charset="-122"/>
                <a:ea typeface="楷体_GB2312" panose="02010609030101010101" pitchFamily="49" charset="-122"/>
              </a:rPr>
              <a:t>测试前应尽量解决所有操作上的疑问，测试时不要说同测试内容无关的话。如遇问题，应举手示意，由考务人员前来处理。</a:t>
            </a:r>
            <a:endParaRPr lang="zh-CN" altLang="en-US" sz="2400" b="1" noProof="0" dirty="0">
              <a:ln>
                <a:noFill/>
              </a:ln>
              <a:uLnTx/>
              <a:uFillTx/>
              <a:latin typeface="楷体_GB2312" panose="02010609030101010101" pitchFamily="49" charset="-122"/>
              <a:ea typeface="楷体_GB2312" panose="02010609030101010101" pitchFamily="49" charset="-122"/>
            </a:endParaRPr>
          </a:p>
          <a:p>
            <a:r>
              <a:rPr lang="zh-CN" altLang="en-US" sz="2400" b="1" noProof="0" dirty="0">
                <a:ln>
                  <a:noFill/>
                </a:ln>
                <a:uLnTx/>
                <a:uFillTx/>
                <a:latin typeface="楷体_GB2312" panose="02010609030101010101" pitchFamily="49" charset="-122"/>
                <a:ea typeface="楷体_GB2312" panose="02010609030101010101" pitchFamily="49" charset="-122"/>
                <a:sym typeface="+mn-ea"/>
              </a:rPr>
              <a:t>测试时，应按规定程序操作计算机。不要随意操作计算机，不要按动同测试操作无关的其它按钮，也不要拉扯各种连接线，以防出现影响录音的情况。</a:t>
            </a:r>
            <a:endParaRPr kumimoji="0" lang="zh-CN" altLang="en-US"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Pct val="50000"/>
              <a:buFont typeface="Wingdings" panose="05000000000000000000" pitchFamily="2" charset="2"/>
              <a:buNone/>
              <a:defRPr/>
            </a:pPr>
            <a:endParaRPr kumimoji="0" lang="en-US" altLang="zh-CN"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endParaRPr>
          </a:p>
          <a:p>
            <a:endParaRPr lang="zh-CN" altLang="en-US"/>
          </a:p>
        </p:txBody>
      </p:sp>
    </p:spTree>
  </p:cSld>
  <p:clrMapOvr>
    <a:masterClrMapping/>
  </p:clrMapOvr>
  <p:transition spd="med" advClick="0" advTm="5000">
    <p:pull dir="d"/>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2" name="Rectangle 6"/>
          <p:cNvSpPr/>
          <p:nvPr/>
        </p:nvSpPr>
        <p:spPr>
          <a:xfrm>
            <a:off x="468313" y="1773238"/>
            <a:ext cx="8229600" cy="1143000"/>
          </a:xfrm>
          <a:prstGeom prst="rect">
            <a:avLst/>
          </a:prstGeom>
          <a:noFill/>
          <a:ln w="9525">
            <a:noFill/>
          </a:ln>
        </p:spPr>
        <p:txBody>
          <a:bodyPr anchor="ctr" anchorCtr="0"/>
          <a:lstStyle>
            <a:lvl1pPr marL="342900" indent="-342900" algn="l" rtl="0" eaLnBrk="0" fontAlgn="base" hangingPunct="0">
              <a:spcBef>
                <a:spcPct val="20000"/>
              </a:spcBef>
              <a:spcAft>
                <a:spcPct val="0"/>
              </a:spcAft>
              <a:buClr>
                <a:schemeClr val="hlink"/>
              </a:buClr>
              <a:buSzPct val="80000"/>
              <a:buFont typeface="Wingdings" panose="05000000000000000000" pitchFamily="2" charset="2"/>
              <a:buChar char="Ø"/>
              <a:defRPr sz="3200">
                <a:solidFill>
                  <a:schemeClr val="tx1"/>
                </a:solidFill>
                <a:effectLst/>
                <a:latin typeface="+mn-lt"/>
                <a:ea typeface="+mn-ea"/>
                <a:cs typeface="+mn-cs"/>
              </a:defRPr>
            </a:lvl1pPr>
            <a:lvl2pPr marL="742950" indent="-285750" algn="l" rtl="0" eaLnBrk="0" fontAlgn="base" hangingPunct="0">
              <a:spcBef>
                <a:spcPct val="20000"/>
              </a:spcBef>
              <a:spcAft>
                <a:spcPct val="0"/>
              </a:spcAft>
              <a:buClr>
                <a:schemeClr val="tx2"/>
              </a:buClr>
              <a:buSzPct val="50000"/>
              <a:buFont typeface="Wingdings" panose="05000000000000000000" pitchFamily="2" charset="2"/>
              <a:buChar char="l"/>
              <a:defRPr sz="2800">
                <a:solidFill>
                  <a:schemeClr val="tx1"/>
                </a:solidFill>
                <a:effectLst/>
                <a:latin typeface="+mn-lt"/>
                <a:ea typeface="+mn-ea"/>
              </a:defRPr>
            </a:lvl2pPr>
            <a:lvl3pPr marL="1143000" indent="-228600" algn="l" rtl="0" eaLnBrk="0" fontAlgn="base" hangingPunct="0">
              <a:spcBef>
                <a:spcPct val="20000"/>
              </a:spcBef>
              <a:spcAft>
                <a:spcPct val="0"/>
              </a:spcAft>
              <a:buClr>
                <a:schemeClr val="accent2"/>
              </a:buClr>
              <a:buChar char="•"/>
              <a:defRPr sz="2400">
                <a:solidFill>
                  <a:schemeClr val="tx1"/>
                </a:solidFill>
                <a:effectLst/>
                <a:latin typeface="+mn-lt"/>
                <a:ea typeface="+mn-ea"/>
              </a:defRPr>
            </a:lvl3pPr>
            <a:lvl4pPr marL="1600200" indent="-228600" algn="l" rtl="0" eaLnBrk="0" fontAlgn="base" hangingPunct="0">
              <a:spcBef>
                <a:spcPct val="20000"/>
              </a:spcBef>
              <a:spcAft>
                <a:spcPct val="0"/>
              </a:spcAft>
              <a:buClr>
                <a:schemeClr val="folHlink"/>
              </a:buClr>
              <a:buSzPct val="50000"/>
              <a:buFont typeface="Wingdings" panose="05000000000000000000" pitchFamily="2" charset="2"/>
              <a:buChar char="l"/>
              <a:defRPr sz="2000">
                <a:solidFill>
                  <a:schemeClr val="tx1"/>
                </a:solidFill>
                <a:effectLst/>
                <a:latin typeface="+mn-lt"/>
                <a:ea typeface="+mn-ea"/>
              </a:defRPr>
            </a:lvl4pPr>
            <a:lvl5pPr marL="2057400" indent="-228600" algn="l" rtl="0" eaLnBrk="0" fontAlgn="base" hangingPunct="0">
              <a:spcBef>
                <a:spcPct val="20000"/>
              </a:spcBef>
              <a:spcAft>
                <a:spcPct val="0"/>
              </a:spcAft>
              <a:buClr>
                <a:schemeClr val="hlink"/>
              </a:buClr>
              <a:buChar char="•"/>
              <a:defRPr sz="2000">
                <a:solidFill>
                  <a:schemeClr val="tx1"/>
                </a:solidFill>
                <a:effectLst/>
                <a:latin typeface="+mn-lt"/>
                <a:ea typeface="+mn-ea"/>
              </a:defRPr>
            </a:lvl5pPr>
          </a:lstStyle>
          <a:p>
            <a:pPr marL="0" lvl="0" indent="0" algn="ctr"/>
            <a:r>
              <a:rPr lang="zh-CN" altLang="en-US" sz="6000" b="1" dirty="0">
                <a:solidFill>
                  <a:srgbClr val="FFFF00"/>
                </a:solidFill>
                <a:latin typeface="微软雅黑" panose="020B0503020204020204" pitchFamily="34" charset="-122"/>
                <a:ea typeface="微软雅黑" panose="020B0503020204020204" pitchFamily="34" charset="-122"/>
              </a:rPr>
              <a:t>测试内容分项辅导</a:t>
            </a:r>
            <a:endParaRPr lang="zh-CN" altLang="en-US" sz="6000" b="1" dirty="0">
              <a:solidFill>
                <a:srgbClr val="FFFF00"/>
              </a:solidFill>
              <a:latin typeface="微软雅黑" panose="020B0503020204020204" pitchFamily="34" charset="-122"/>
              <a:ea typeface="微软雅黑" panose="020B0503020204020204" pitchFamily="34" charset="-122"/>
            </a:endParaRPr>
          </a:p>
        </p:txBody>
      </p:sp>
      <p:pic>
        <p:nvPicPr>
          <p:cNvPr id="20483" name="Picture 3" descr="C:\Users\Administrator\Desktop\1513464Z4-12.png"/>
          <p:cNvPicPr>
            <a:picLocks noChangeAspect="1"/>
          </p:cNvPicPr>
          <p:nvPr/>
        </p:nvPicPr>
        <p:blipFill>
          <a:blip r:embed="rId1"/>
          <a:stretch>
            <a:fillRect/>
          </a:stretch>
        </p:blipFill>
        <p:spPr>
          <a:xfrm>
            <a:off x="6181725" y="4152900"/>
            <a:ext cx="2657475" cy="2019300"/>
          </a:xfrm>
          <a:prstGeom prst="rect">
            <a:avLst/>
          </a:prstGeom>
          <a:noFill/>
          <a:ln w="9525">
            <a:noFill/>
          </a:ln>
        </p:spPr>
      </p:pic>
    </p:spTree>
  </p:cSld>
  <p:clrMapOvr>
    <a:masterClrMapping/>
  </p:clrMapOvr>
  <p:transition spd="med">
    <p:pull dir="d"/>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9794" name="Rectangle 2"/>
          <p:cNvSpPr>
            <a:spLocks noGrp="1" noChangeArrowheads="1"/>
          </p:cNvSpPr>
          <p:nvPr>
            <p:ph type="title"/>
          </p:nvPr>
        </p:nvSpPr>
        <p:spPr/>
        <p:txBody>
          <a:bodyPr vert="horz" wrap="square" lIns="91440" tIns="45720" rIns="91440" bIns="45720"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0" cap="none" spc="0" normalizeH="0" baseline="0" noProof="0">
                <a:ln>
                  <a:noFill/>
                </a:ln>
                <a:solidFill>
                  <a:srgbClr val="FFFF00"/>
                </a:solidFill>
                <a:effectLst>
                  <a:outerShdw blurRad="38100" dist="38100" dir="2700000" algn="tl">
                    <a:srgbClr val="000000"/>
                  </a:outerShdw>
                </a:effectLst>
                <a:uLnTx/>
                <a:uFillTx/>
                <a:latin typeface="+mj-lt"/>
                <a:ea typeface="+mj-ea"/>
                <a:cs typeface="+mj-cs"/>
              </a:rPr>
              <a:t>第一项测查要点</a:t>
            </a:r>
            <a:endParaRPr kumimoji="0" lang="zh-CN" altLang="en-US" sz="4400" b="1" i="0" u="none" strike="noStrike" kern="0" cap="none" spc="0" normalizeH="0" baseline="0" noProof="0">
              <a:ln>
                <a:noFill/>
              </a:ln>
              <a:solidFill>
                <a:srgbClr val="FFFF00"/>
              </a:solidFill>
              <a:effectLst>
                <a:outerShdw blurRad="38100" dist="38100" dir="2700000" algn="tl">
                  <a:srgbClr val="000000"/>
                </a:outerShdw>
              </a:effectLst>
              <a:uLnTx/>
              <a:uFillTx/>
              <a:latin typeface="+mj-lt"/>
              <a:ea typeface="+mj-ea"/>
              <a:cs typeface="+mj-cs"/>
            </a:endParaRPr>
          </a:p>
        </p:txBody>
      </p:sp>
      <p:sp>
        <p:nvSpPr>
          <p:cNvPr id="289795" name="Rectangle 3"/>
          <p:cNvSpPr>
            <a:spLocks noGrp="1" noChangeArrowheads="1"/>
          </p:cNvSpPr>
          <p:nvPr>
            <p:ph idx="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测查方式</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读单音节字词</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100</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个</a:t>
            </a:r>
            <a:endPar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测查内容</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普通话音节的声、韵、调。</a:t>
            </a:r>
            <a:endPar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分值计算</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总分</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10</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分。一个错误扣</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0.1</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分</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一个缺陷扣</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0.05</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分。限时</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3.5</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分钟，超时扣分。（未读的字按错误扣分，一般情况下</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2</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分钟即可完成。）</a:t>
            </a:r>
            <a:endPar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endParaRPr kumimoji="0" lang="zh-CN" altLang="en-US"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endParaRPr kumimoji="0" lang="zh-CN" altLang="en-US"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endPar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Tree>
  </p:cSld>
  <p:clrMapOvr>
    <a:masterClrMapping/>
  </p:clrMapOvr>
  <p:transition spd="med">
    <p:pull dir="d"/>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0818" name="Rectangle 2"/>
          <p:cNvSpPr>
            <a:spLocks noGrp="1" noChangeArrowheads="1"/>
          </p:cNvSpPr>
          <p:nvPr>
            <p:ph type="title"/>
          </p:nvPr>
        </p:nvSpPr>
        <p:spPr/>
        <p:txBody>
          <a:bodyPr vert="horz" wrap="square" lIns="91440" tIns="45720" rIns="91440" bIns="45720"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0" cap="none" spc="0" normalizeH="0" baseline="0" noProof="0">
                <a:ln>
                  <a:noFill/>
                </a:ln>
                <a:solidFill>
                  <a:schemeClr val="tx1"/>
                </a:solidFill>
                <a:effectLst>
                  <a:outerShdw blurRad="38100" dist="38100" dir="2700000" algn="tl">
                    <a:srgbClr val="000000"/>
                  </a:outerShdw>
                </a:effectLst>
                <a:uLnTx/>
                <a:uFillTx/>
                <a:latin typeface="+mj-lt"/>
                <a:ea typeface="+mj-ea"/>
                <a:cs typeface="+mj-cs"/>
              </a:rPr>
              <a:t>普通话语音系统</a:t>
            </a:r>
            <a:endParaRPr kumimoji="0" lang="zh-CN" altLang="en-US" sz="4400" b="1" i="0" u="none" strike="noStrike" kern="0" cap="none" spc="0" normalizeH="0" baseline="0" noProof="0">
              <a:ln>
                <a:noFill/>
              </a:ln>
              <a:solidFill>
                <a:schemeClr val="tx1"/>
              </a:solidFill>
              <a:effectLst>
                <a:outerShdw blurRad="38100" dist="38100" dir="2700000" algn="tl">
                  <a:srgbClr val="000000"/>
                </a:outerShdw>
              </a:effectLst>
              <a:uLnTx/>
              <a:uFillTx/>
              <a:latin typeface="+mj-lt"/>
              <a:ea typeface="+mj-ea"/>
              <a:cs typeface="+mj-cs"/>
            </a:endParaRPr>
          </a:p>
        </p:txBody>
      </p:sp>
      <p:sp>
        <p:nvSpPr>
          <p:cNvPr id="290819" name="Rectangle 3"/>
          <p:cNvSpPr>
            <a:spLocks noGrp="1" noChangeArrowheads="1"/>
          </p:cNvSpPr>
          <p:nvPr>
            <p:ph idx="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普通话声母</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----21</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个</a:t>
            </a:r>
            <a:endPar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普通话韵母</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----37</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个</a:t>
            </a:r>
            <a:endPar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普通话声调</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----4</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种</a:t>
            </a:r>
            <a:endPar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Tree>
  </p:cSld>
  <p:clrMapOvr>
    <a:masterClrMapping/>
  </p:clrMapOvr>
  <p:transition spd="med">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90819">
                                            <p:txEl>
                                              <p:charRg st="0" end="13"/>
                                            </p:txEl>
                                          </p:spTgt>
                                        </p:tgtEl>
                                        <p:attrNameLst>
                                          <p:attrName>style.visibility</p:attrName>
                                        </p:attrNameLst>
                                      </p:cBhvr>
                                      <p:to>
                                        <p:strVal val="visible"/>
                                      </p:to>
                                    </p:set>
                                    <p:animEffect transition="in" filter="blinds(horizontal)">
                                      <p:cBhvr>
                                        <p:cTn id="7" dur="500"/>
                                        <p:tgtEl>
                                          <p:spTgt spid="290819">
                                            <p:txEl>
                                              <p:charRg st="0" end="13"/>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90819">
                                            <p:txEl>
                                              <p:charRg st="13" end="26"/>
                                            </p:txEl>
                                          </p:spTgt>
                                        </p:tgtEl>
                                        <p:attrNameLst>
                                          <p:attrName>style.visibility</p:attrName>
                                        </p:attrNameLst>
                                      </p:cBhvr>
                                      <p:to>
                                        <p:strVal val="visible"/>
                                      </p:to>
                                    </p:set>
                                    <p:animEffect transition="in" filter="blinds(horizontal)">
                                      <p:cBhvr>
                                        <p:cTn id="12" dur="500"/>
                                        <p:tgtEl>
                                          <p:spTgt spid="290819">
                                            <p:txEl>
                                              <p:charRg st="13" end="2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90819">
                                            <p:txEl>
                                              <p:charRg st="26" end="38"/>
                                            </p:txEl>
                                          </p:spTgt>
                                        </p:tgtEl>
                                        <p:attrNameLst>
                                          <p:attrName>style.visibility</p:attrName>
                                        </p:attrNameLst>
                                      </p:cBhvr>
                                      <p:to>
                                        <p:strVal val="visible"/>
                                      </p:to>
                                    </p:set>
                                    <p:animEffect transition="in" filter="blinds(horizontal)">
                                      <p:cBhvr>
                                        <p:cTn id="17" dur="500"/>
                                        <p:tgtEl>
                                          <p:spTgt spid="290819">
                                            <p:txEl>
                                              <p:charRg st="26" end="3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0819"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2146" name="Rectangle 2"/>
          <p:cNvSpPr>
            <a:spLocks noGrp="1" noChangeArrowheads="1"/>
          </p:cNvSpPr>
          <p:nvPr>
            <p:ph type="title"/>
          </p:nvPr>
        </p:nvSpPr>
        <p:spPr/>
        <p:txBody>
          <a:bodyPr vert="horz" wrap="square" lIns="91440" tIns="45720" rIns="91440" bIns="45720"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0" i="0" u="none" strike="noStrike" kern="0" cap="none" spc="0" normalizeH="0" baseline="0" noProof="0">
                <a:ln>
                  <a:noFill/>
                </a:ln>
                <a:solidFill>
                  <a:schemeClr val="tx2"/>
                </a:solidFill>
                <a:effectLst>
                  <a:outerShdw blurRad="38100" dist="38100" dir="2700000" algn="tl">
                    <a:srgbClr val="000000"/>
                  </a:outerShdw>
                </a:effectLst>
                <a:uLnTx/>
                <a:uFillTx/>
                <a:latin typeface="+mj-lt"/>
                <a:ea typeface="+mj-ea"/>
                <a:cs typeface="+mj-cs"/>
              </a:rPr>
              <a:t>口腔示意图</a:t>
            </a:r>
            <a:endParaRPr kumimoji="0" lang="zh-CN" altLang="en-US" sz="4400" b="0" i="0" u="none" strike="noStrike" kern="0" cap="none" spc="0" normalizeH="0" baseline="0" noProof="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262147" name="Rectangle 3"/>
          <p:cNvSpPr>
            <a:spLocks noGrp="1" noChangeArrowheads="1"/>
          </p:cNvSpPr>
          <p:nvPr>
            <p:ph idx="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endParaRPr kumimoji="0" lang="zh-CN" altLang="zh-CN" sz="32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pic>
        <p:nvPicPr>
          <p:cNvPr id="24580" name="Picture 4" descr="2009073014520468"/>
          <p:cNvPicPr>
            <a:picLocks noChangeAspect="1"/>
          </p:cNvPicPr>
          <p:nvPr/>
        </p:nvPicPr>
        <p:blipFill>
          <a:blip r:embed="rId1"/>
          <a:stretch>
            <a:fillRect/>
          </a:stretch>
        </p:blipFill>
        <p:spPr>
          <a:xfrm>
            <a:off x="762000" y="1444625"/>
            <a:ext cx="7620000" cy="5080000"/>
          </a:xfrm>
          <a:prstGeom prst="rect">
            <a:avLst/>
          </a:prstGeom>
          <a:noFill/>
          <a:ln w="9525">
            <a:noFill/>
          </a:ln>
        </p:spPr>
      </p:pic>
    </p:spTree>
  </p:cSld>
  <p:clrMapOvr>
    <a:masterClrMapping/>
  </p:clrMapOvr>
  <p:transition spd="med" advClick="0" advTm="5000">
    <p:pull dir="d"/>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1842" name="Rectangle 2"/>
          <p:cNvSpPr>
            <a:spLocks noGrp="1" noChangeArrowheads="1"/>
          </p:cNvSpPr>
          <p:nvPr>
            <p:ph type="title"/>
          </p:nvPr>
        </p:nvSpPr>
        <p:spPr/>
        <p:txBody>
          <a:bodyPr vert="horz" wrap="square" lIns="91440" tIns="45720" rIns="91440" bIns="45720"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000" b="1" i="0" u="none" strike="noStrike" kern="0" cap="none" spc="0" normalizeH="0" baseline="0" noProof="0">
                <a:ln>
                  <a:noFill/>
                </a:ln>
                <a:solidFill>
                  <a:schemeClr val="tx1"/>
                </a:solidFill>
                <a:effectLst>
                  <a:outerShdw blurRad="38100" dist="38100" dir="2700000" algn="tl">
                    <a:srgbClr val="000000"/>
                  </a:outerShdw>
                </a:effectLst>
                <a:uLnTx/>
                <a:uFillTx/>
                <a:latin typeface="+mj-lt"/>
                <a:ea typeface="+mj-ea"/>
                <a:cs typeface="+mj-cs"/>
              </a:rPr>
              <a:t>普通话声母</a:t>
            </a:r>
            <a:br>
              <a:rPr kumimoji="0" lang="zh-CN" altLang="en-US" sz="4000" b="1" i="0" u="none" strike="noStrike" kern="0" cap="none" spc="0" normalizeH="0" baseline="0" noProof="0">
                <a:ln>
                  <a:noFill/>
                </a:ln>
                <a:solidFill>
                  <a:schemeClr val="tx1"/>
                </a:solidFill>
                <a:effectLst>
                  <a:outerShdw blurRad="38100" dist="38100" dir="2700000" algn="tl">
                    <a:srgbClr val="000000"/>
                  </a:outerShdw>
                </a:effectLst>
                <a:uLnTx/>
                <a:uFillTx/>
                <a:latin typeface="+mj-lt"/>
                <a:ea typeface="+mj-ea"/>
                <a:cs typeface="+mj-cs"/>
              </a:rPr>
            </a:br>
            <a:endParaRPr kumimoji="0" lang="zh-CN" altLang="en-US" sz="4000" b="1" i="0" u="none" strike="noStrike" kern="0" cap="none" spc="0" normalizeH="0" baseline="0" noProof="0">
              <a:ln>
                <a:noFill/>
              </a:ln>
              <a:solidFill>
                <a:schemeClr val="tx1"/>
              </a:solidFill>
              <a:effectLst>
                <a:outerShdw blurRad="38100" dist="38100" dir="2700000" algn="tl">
                  <a:srgbClr val="000000"/>
                </a:outerShdw>
              </a:effectLst>
              <a:uLnTx/>
              <a:uFillTx/>
              <a:latin typeface="+mj-lt"/>
              <a:ea typeface="+mj-ea"/>
              <a:cs typeface="+mj-cs"/>
            </a:endParaRPr>
          </a:p>
        </p:txBody>
      </p:sp>
      <p:sp>
        <p:nvSpPr>
          <p:cNvPr id="291843" name="Rectangle 3"/>
          <p:cNvSpPr>
            <a:spLocks noGrp="1" noChangeArrowheads="1"/>
          </p:cNvSpPr>
          <p:nvPr>
            <p:ph idx="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b</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p</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m</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f</a:t>
            </a:r>
            <a:endPar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d</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t</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n</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l</a:t>
            </a:r>
            <a:endPar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g</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k</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h</a:t>
            </a:r>
            <a:endPar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j</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q</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x</a:t>
            </a:r>
            <a:endPar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zh</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ch</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sh</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r</a:t>
            </a:r>
            <a:endPar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z</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c</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s</a:t>
            </a:r>
            <a:endPar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endPar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endParaRPr kumimoji="0" lang="en-US" altLang="zh-CN" sz="32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indefinite" fill="hold">
                                          <p:stCondLst>
                                            <p:cond delay="0"/>
                                          </p:stCondLst>
                                        </p:cTn>
                                        <p:tgtEl>
                                          <p:spTgt spid="291842"/>
                                        </p:tgtEl>
                                        <p:attrNameLst>
                                          <p:attrName>style.visibility</p:attrName>
                                        </p:attrNameLst>
                                      </p:cBhvr>
                                      <p:to>
                                        <p:strVal val="visible"/>
                                      </p:to>
                                    </p:set>
                                    <p:anim calcmode="lin" valueType="num">
                                      <p:cBhvr>
                                        <p:cTn id="7" dur="500" fill="hold"/>
                                        <p:tgtEl>
                                          <p:spTgt spid="291842"/>
                                        </p:tgtEl>
                                        <p:attrNameLst>
                                          <p:attrName>ppt_w</p:attrName>
                                        </p:attrNameLst>
                                      </p:cBhvr>
                                      <p:tavLst>
                                        <p:tav tm="0">
                                          <p:val>
                                            <p:fltVal val="0.000000"/>
                                          </p:val>
                                        </p:tav>
                                        <p:tav tm="100000">
                                          <p:val>
                                            <p:strVal val="#ppt_w"/>
                                          </p:val>
                                        </p:tav>
                                      </p:tavLst>
                                    </p:anim>
                                    <p:anim calcmode="lin" valueType="num">
                                      <p:cBhvr>
                                        <p:cTn id="8" dur="500" fill="hold"/>
                                        <p:tgtEl>
                                          <p:spTgt spid="291842"/>
                                        </p:tgtEl>
                                        <p:attrNameLst>
                                          <p:attrName>ppt_h</p:attrName>
                                        </p:attrNameLst>
                                      </p:cBhvr>
                                      <p:tavLst>
                                        <p:tav tm="0">
                                          <p:val>
                                            <p:fltVal val="0.000000"/>
                                          </p:val>
                                        </p:tav>
                                        <p:tav tm="100000">
                                          <p:val>
                                            <p:strVal val="#ppt_h"/>
                                          </p:val>
                                        </p:tav>
                                      </p:tavLst>
                                    </p:anim>
                                    <p:anim calcmode="lin" valueType="num">
                                      <p:cBhvr>
                                        <p:cTn id="9" dur="500" fill="hold"/>
                                        <p:tgtEl>
                                          <p:spTgt spid="291842"/>
                                        </p:tgtEl>
                                        <p:attrNameLst>
                                          <p:attrName>style.rotation</p:attrName>
                                        </p:attrNameLst>
                                      </p:cBhvr>
                                      <p:tavLst>
                                        <p:tav tm="0">
                                          <p:val>
                                            <p:fltVal val="360.000000"/>
                                          </p:val>
                                        </p:tav>
                                        <p:tav tm="100000">
                                          <p:val>
                                            <p:fltVal val="0.000000"/>
                                          </p:val>
                                        </p:tav>
                                      </p:tavLst>
                                    </p:anim>
                                    <p:animEffect transition="in" filter="fade">
                                      <p:cBhvr>
                                        <p:cTn id="10" dur="500"/>
                                        <p:tgtEl>
                                          <p:spTgt spid="291842"/>
                                        </p:tgtEl>
                                      </p:cBhvr>
                                    </p:animEffect>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nodeType="clickEffect">
                                  <p:stCondLst>
                                    <p:cond delay="0"/>
                                  </p:stCondLst>
                                  <p:iterate type="lt">
                                    <p:tmPct val="10000"/>
                                  </p:iterate>
                                  <p:childTnLst>
                                    <p:set>
                                      <p:cBhvr>
                                        <p:cTn id="14" dur="1" fill="hold">
                                          <p:stCondLst>
                                            <p:cond delay="0"/>
                                          </p:stCondLst>
                                        </p:cTn>
                                        <p:tgtEl>
                                          <p:spTgt spid="291843">
                                            <p:txEl>
                                              <p:charRg st="0" end="12"/>
                                            </p:txEl>
                                          </p:spTgt>
                                        </p:tgtEl>
                                        <p:attrNameLst>
                                          <p:attrName>style.visibility</p:attrName>
                                        </p:attrNameLst>
                                      </p:cBhvr>
                                      <p:to>
                                        <p:strVal val="visible"/>
                                      </p:to>
                                    </p:set>
                                    <p:anim calcmode="lin" valueType="num">
                                      <p:cBhvr>
                                        <p:cTn id="15" dur="500" fill="hold"/>
                                        <p:tgtEl>
                                          <p:spTgt spid="291843">
                                            <p:txEl>
                                              <p:charRg st="0" end="12"/>
                                            </p:txEl>
                                          </p:spTgt>
                                        </p:tgtEl>
                                        <p:attrNameLst>
                                          <p:attrName>ppt_w</p:attrName>
                                        </p:attrNameLst>
                                      </p:cBhvr>
                                      <p:tavLst>
                                        <p:tav tm="0">
                                          <p:val>
                                            <p:fltVal val="0.000000"/>
                                          </p:val>
                                        </p:tav>
                                        <p:tav tm="100000">
                                          <p:val>
                                            <p:strVal val="#ppt_w"/>
                                          </p:val>
                                        </p:tav>
                                      </p:tavLst>
                                    </p:anim>
                                    <p:anim calcmode="lin" valueType="num">
                                      <p:cBhvr>
                                        <p:cTn id="16" dur="500" fill="hold"/>
                                        <p:tgtEl>
                                          <p:spTgt spid="291843">
                                            <p:txEl>
                                              <p:charRg st="0" end="12"/>
                                            </p:txEl>
                                          </p:spTgt>
                                        </p:tgtEl>
                                        <p:attrNameLst>
                                          <p:attrName>ppt_h</p:attrName>
                                        </p:attrNameLst>
                                      </p:cBhvr>
                                      <p:tavLst>
                                        <p:tav tm="0">
                                          <p:val>
                                            <p:fltVal val="0.000000"/>
                                          </p:val>
                                        </p:tav>
                                        <p:tav tm="100000">
                                          <p:val>
                                            <p:strVal val="#ppt_h"/>
                                          </p:val>
                                        </p:tav>
                                      </p:tavLst>
                                    </p:anim>
                                    <p:anim calcmode="lin" valueType="num">
                                      <p:cBhvr>
                                        <p:cTn id="17" dur="500" fill="hold"/>
                                        <p:tgtEl>
                                          <p:spTgt spid="291843">
                                            <p:txEl>
                                              <p:charRg st="0" end="12"/>
                                            </p:txEl>
                                          </p:spTgt>
                                        </p:tgtEl>
                                        <p:attrNameLst>
                                          <p:attrName>style.rotation</p:attrName>
                                        </p:attrNameLst>
                                      </p:cBhvr>
                                      <p:tavLst>
                                        <p:tav tm="0">
                                          <p:val>
                                            <p:fltVal val="360.000000"/>
                                          </p:val>
                                        </p:tav>
                                        <p:tav tm="100000">
                                          <p:val>
                                            <p:fltVal val="0.000000"/>
                                          </p:val>
                                        </p:tav>
                                      </p:tavLst>
                                    </p:anim>
                                    <p:animEffect transition="in" filter="fade">
                                      <p:cBhvr>
                                        <p:cTn id="18" dur="500"/>
                                        <p:tgtEl>
                                          <p:spTgt spid="291843">
                                            <p:txEl>
                                              <p:charRg st="0" end="1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9" presetClass="entr" presetSubtype="0" decel="100000" fill="hold" nodeType="clickEffect">
                                  <p:stCondLst>
                                    <p:cond delay="0"/>
                                  </p:stCondLst>
                                  <p:iterate type="lt">
                                    <p:tmPct val="10000"/>
                                  </p:iterate>
                                  <p:childTnLst>
                                    <p:set>
                                      <p:cBhvr>
                                        <p:cTn id="22" dur="1" fill="hold">
                                          <p:stCondLst>
                                            <p:cond delay="0"/>
                                          </p:stCondLst>
                                        </p:cTn>
                                        <p:tgtEl>
                                          <p:spTgt spid="291843">
                                            <p:txEl>
                                              <p:charRg st="12" end="32"/>
                                            </p:txEl>
                                          </p:spTgt>
                                        </p:tgtEl>
                                        <p:attrNameLst>
                                          <p:attrName>style.visibility</p:attrName>
                                        </p:attrNameLst>
                                      </p:cBhvr>
                                      <p:to>
                                        <p:strVal val="visible"/>
                                      </p:to>
                                    </p:set>
                                    <p:anim calcmode="lin" valueType="num">
                                      <p:cBhvr>
                                        <p:cTn id="23" dur="500" fill="hold"/>
                                        <p:tgtEl>
                                          <p:spTgt spid="291843">
                                            <p:txEl>
                                              <p:charRg st="12" end="32"/>
                                            </p:txEl>
                                          </p:spTgt>
                                        </p:tgtEl>
                                        <p:attrNameLst>
                                          <p:attrName>ppt_w</p:attrName>
                                        </p:attrNameLst>
                                      </p:cBhvr>
                                      <p:tavLst>
                                        <p:tav tm="0">
                                          <p:val>
                                            <p:fltVal val="0.000000"/>
                                          </p:val>
                                        </p:tav>
                                        <p:tav tm="100000">
                                          <p:val>
                                            <p:strVal val="#ppt_w"/>
                                          </p:val>
                                        </p:tav>
                                      </p:tavLst>
                                    </p:anim>
                                    <p:anim calcmode="lin" valueType="num">
                                      <p:cBhvr>
                                        <p:cTn id="24" dur="500" fill="hold"/>
                                        <p:tgtEl>
                                          <p:spTgt spid="291843">
                                            <p:txEl>
                                              <p:charRg st="12" end="32"/>
                                            </p:txEl>
                                          </p:spTgt>
                                        </p:tgtEl>
                                        <p:attrNameLst>
                                          <p:attrName>ppt_h</p:attrName>
                                        </p:attrNameLst>
                                      </p:cBhvr>
                                      <p:tavLst>
                                        <p:tav tm="0">
                                          <p:val>
                                            <p:fltVal val="0.000000"/>
                                          </p:val>
                                        </p:tav>
                                        <p:tav tm="100000">
                                          <p:val>
                                            <p:strVal val="#ppt_h"/>
                                          </p:val>
                                        </p:tav>
                                      </p:tavLst>
                                    </p:anim>
                                    <p:anim calcmode="lin" valueType="num">
                                      <p:cBhvr>
                                        <p:cTn id="25" dur="500" fill="hold"/>
                                        <p:tgtEl>
                                          <p:spTgt spid="291843">
                                            <p:txEl>
                                              <p:charRg st="12" end="32"/>
                                            </p:txEl>
                                          </p:spTgt>
                                        </p:tgtEl>
                                        <p:attrNameLst>
                                          <p:attrName>style.rotation</p:attrName>
                                        </p:attrNameLst>
                                      </p:cBhvr>
                                      <p:tavLst>
                                        <p:tav tm="0">
                                          <p:val>
                                            <p:fltVal val="360.000000"/>
                                          </p:val>
                                        </p:tav>
                                        <p:tav tm="100000">
                                          <p:val>
                                            <p:fltVal val="0.000000"/>
                                          </p:val>
                                        </p:tav>
                                      </p:tavLst>
                                    </p:anim>
                                    <p:animEffect transition="in" filter="fade">
                                      <p:cBhvr>
                                        <p:cTn id="26" dur="500"/>
                                        <p:tgtEl>
                                          <p:spTgt spid="291843">
                                            <p:txEl>
                                              <p:charRg st="12" end="3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9" presetClass="entr" presetSubtype="0" decel="100000" fill="hold" nodeType="clickEffect">
                                  <p:stCondLst>
                                    <p:cond delay="0"/>
                                  </p:stCondLst>
                                  <p:iterate type="lt">
                                    <p:tmPct val="10000"/>
                                  </p:iterate>
                                  <p:childTnLst>
                                    <p:set>
                                      <p:cBhvr>
                                        <p:cTn id="30" dur="1" fill="hold">
                                          <p:stCondLst>
                                            <p:cond delay="0"/>
                                          </p:stCondLst>
                                        </p:cTn>
                                        <p:tgtEl>
                                          <p:spTgt spid="291843">
                                            <p:txEl>
                                              <p:charRg st="32" end="51"/>
                                            </p:txEl>
                                          </p:spTgt>
                                        </p:tgtEl>
                                        <p:attrNameLst>
                                          <p:attrName>style.visibility</p:attrName>
                                        </p:attrNameLst>
                                      </p:cBhvr>
                                      <p:to>
                                        <p:strVal val="visible"/>
                                      </p:to>
                                    </p:set>
                                    <p:anim calcmode="lin" valueType="num">
                                      <p:cBhvr>
                                        <p:cTn id="31" dur="500" fill="hold"/>
                                        <p:tgtEl>
                                          <p:spTgt spid="291843">
                                            <p:txEl>
                                              <p:charRg st="32" end="51"/>
                                            </p:txEl>
                                          </p:spTgt>
                                        </p:tgtEl>
                                        <p:attrNameLst>
                                          <p:attrName>ppt_w</p:attrName>
                                        </p:attrNameLst>
                                      </p:cBhvr>
                                      <p:tavLst>
                                        <p:tav tm="0">
                                          <p:val>
                                            <p:fltVal val="0.000000"/>
                                          </p:val>
                                        </p:tav>
                                        <p:tav tm="100000">
                                          <p:val>
                                            <p:strVal val="#ppt_w"/>
                                          </p:val>
                                        </p:tav>
                                      </p:tavLst>
                                    </p:anim>
                                    <p:anim calcmode="lin" valueType="num">
                                      <p:cBhvr>
                                        <p:cTn id="32" dur="500" fill="hold"/>
                                        <p:tgtEl>
                                          <p:spTgt spid="291843">
                                            <p:txEl>
                                              <p:charRg st="32" end="51"/>
                                            </p:txEl>
                                          </p:spTgt>
                                        </p:tgtEl>
                                        <p:attrNameLst>
                                          <p:attrName>ppt_h</p:attrName>
                                        </p:attrNameLst>
                                      </p:cBhvr>
                                      <p:tavLst>
                                        <p:tav tm="0">
                                          <p:val>
                                            <p:fltVal val="0.000000"/>
                                          </p:val>
                                        </p:tav>
                                        <p:tav tm="100000">
                                          <p:val>
                                            <p:strVal val="#ppt_h"/>
                                          </p:val>
                                        </p:tav>
                                      </p:tavLst>
                                    </p:anim>
                                    <p:anim calcmode="lin" valueType="num">
                                      <p:cBhvr>
                                        <p:cTn id="33" dur="500" fill="hold"/>
                                        <p:tgtEl>
                                          <p:spTgt spid="291843">
                                            <p:txEl>
                                              <p:charRg st="32" end="51"/>
                                            </p:txEl>
                                          </p:spTgt>
                                        </p:tgtEl>
                                        <p:attrNameLst>
                                          <p:attrName>style.rotation</p:attrName>
                                        </p:attrNameLst>
                                      </p:cBhvr>
                                      <p:tavLst>
                                        <p:tav tm="0">
                                          <p:val>
                                            <p:fltVal val="360.000000"/>
                                          </p:val>
                                        </p:tav>
                                        <p:tav tm="100000">
                                          <p:val>
                                            <p:fltVal val="0.000000"/>
                                          </p:val>
                                        </p:tav>
                                      </p:tavLst>
                                    </p:anim>
                                    <p:animEffect transition="in" filter="fade">
                                      <p:cBhvr>
                                        <p:cTn id="34" dur="500"/>
                                        <p:tgtEl>
                                          <p:spTgt spid="291843">
                                            <p:txEl>
                                              <p:charRg st="32" end="5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49" presetClass="entr" presetSubtype="0" decel="100000" fill="hold" nodeType="clickEffect">
                                  <p:stCondLst>
                                    <p:cond delay="1000"/>
                                  </p:stCondLst>
                                  <p:iterate type="lt">
                                    <p:tmPct val="10000"/>
                                  </p:iterate>
                                  <p:childTnLst>
                                    <p:set>
                                      <p:cBhvr>
                                        <p:cTn id="38" dur="1" fill="hold">
                                          <p:stCondLst>
                                            <p:cond delay="0"/>
                                          </p:stCondLst>
                                        </p:cTn>
                                        <p:tgtEl>
                                          <p:spTgt spid="291843">
                                            <p:txEl>
                                              <p:charRg st="51" end="71"/>
                                            </p:txEl>
                                          </p:spTgt>
                                        </p:tgtEl>
                                        <p:attrNameLst>
                                          <p:attrName>style.visibility</p:attrName>
                                        </p:attrNameLst>
                                      </p:cBhvr>
                                      <p:to>
                                        <p:strVal val="visible"/>
                                      </p:to>
                                    </p:set>
                                    <p:anim calcmode="lin" valueType="num">
                                      <p:cBhvr>
                                        <p:cTn id="39" dur="500" fill="hold"/>
                                        <p:tgtEl>
                                          <p:spTgt spid="291843">
                                            <p:txEl>
                                              <p:charRg st="51" end="71"/>
                                            </p:txEl>
                                          </p:spTgt>
                                        </p:tgtEl>
                                        <p:attrNameLst>
                                          <p:attrName>ppt_w</p:attrName>
                                        </p:attrNameLst>
                                      </p:cBhvr>
                                      <p:tavLst>
                                        <p:tav tm="0">
                                          <p:val>
                                            <p:fltVal val="0.000000"/>
                                          </p:val>
                                        </p:tav>
                                        <p:tav tm="100000">
                                          <p:val>
                                            <p:strVal val="#ppt_w"/>
                                          </p:val>
                                        </p:tav>
                                      </p:tavLst>
                                    </p:anim>
                                    <p:anim calcmode="lin" valueType="num">
                                      <p:cBhvr>
                                        <p:cTn id="40" dur="500" fill="hold"/>
                                        <p:tgtEl>
                                          <p:spTgt spid="291843">
                                            <p:txEl>
                                              <p:charRg st="51" end="71"/>
                                            </p:txEl>
                                          </p:spTgt>
                                        </p:tgtEl>
                                        <p:attrNameLst>
                                          <p:attrName>ppt_h</p:attrName>
                                        </p:attrNameLst>
                                      </p:cBhvr>
                                      <p:tavLst>
                                        <p:tav tm="0">
                                          <p:val>
                                            <p:fltVal val="0.000000"/>
                                          </p:val>
                                        </p:tav>
                                        <p:tav tm="100000">
                                          <p:val>
                                            <p:strVal val="#ppt_h"/>
                                          </p:val>
                                        </p:tav>
                                      </p:tavLst>
                                    </p:anim>
                                    <p:anim calcmode="lin" valueType="num">
                                      <p:cBhvr>
                                        <p:cTn id="41" dur="500" fill="hold"/>
                                        <p:tgtEl>
                                          <p:spTgt spid="291843">
                                            <p:txEl>
                                              <p:charRg st="51" end="71"/>
                                            </p:txEl>
                                          </p:spTgt>
                                        </p:tgtEl>
                                        <p:attrNameLst>
                                          <p:attrName>style.rotation</p:attrName>
                                        </p:attrNameLst>
                                      </p:cBhvr>
                                      <p:tavLst>
                                        <p:tav tm="0">
                                          <p:val>
                                            <p:fltVal val="360.000000"/>
                                          </p:val>
                                        </p:tav>
                                        <p:tav tm="100000">
                                          <p:val>
                                            <p:fltVal val="0.000000"/>
                                          </p:val>
                                        </p:tav>
                                      </p:tavLst>
                                    </p:anim>
                                    <p:animEffect transition="in" filter="fade">
                                      <p:cBhvr>
                                        <p:cTn id="42" dur="500"/>
                                        <p:tgtEl>
                                          <p:spTgt spid="291843">
                                            <p:txEl>
                                              <p:charRg st="51" end="7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49" presetClass="entr" presetSubtype="0" decel="100000" fill="hold" nodeType="clickEffect">
                                  <p:stCondLst>
                                    <p:cond delay="0"/>
                                  </p:stCondLst>
                                  <p:iterate type="lt">
                                    <p:tmPct val="10000"/>
                                  </p:iterate>
                                  <p:childTnLst>
                                    <p:set>
                                      <p:cBhvr>
                                        <p:cTn id="46" dur="1" fill="hold">
                                          <p:stCondLst>
                                            <p:cond delay="0"/>
                                          </p:stCondLst>
                                        </p:cTn>
                                        <p:tgtEl>
                                          <p:spTgt spid="291843">
                                            <p:txEl>
                                              <p:charRg st="71" end="93"/>
                                            </p:txEl>
                                          </p:spTgt>
                                        </p:tgtEl>
                                        <p:attrNameLst>
                                          <p:attrName>style.visibility</p:attrName>
                                        </p:attrNameLst>
                                      </p:cBhvr>
                                      <p:to>
                                        <p:strVal val="visible"/>
                                      </p:to>
                                    </p:set>
                                    <p:anim calcmode="lin" valueType="num">
                                      <p:cBhvr>
                                        <p:cTn id="47" dur="500" fill="hold"/>
                                        <p:tgtEl>
                                          <p:spTgt spid="291843">
                                            <p:txEl>
                                              <p:charRg st="71" end="93"/>
                                            </p:txEl>
                                          </p:spTgt>
                                        </p:tgtEl>
                                        <p:attrNameLst>
                                          <p:attrName>ppt_w</p:attrName>
                                        </p:attrNameLst>
                                      </p:cBhvr>
                                      <p:tavLst>
                                        <p:tav tm="0">
                                          <p:val>
                                            <p:fltVal val="0.000000"/>
                                          </p:val>
                                        </p:tav>
                                        <p:tav tm="100000">
                                          <p:val>
                                            <p:strVal val="#ppt_w"/>
                                          </p:val>
                                        </p:tav>
                                      </p:tavLst>
                                    </p:anim>
                                    <p:anim calcmode="lin" valueType="num">
                                      <p:cBhvr>
                                        <p:cTn id="48" dur="500" fill="hold"/>
                                        <p:tgtEl>
                                          <p:spTgt spid="291843">
                                            <p:txEl>
                                              <p:charRg st="71" end="93"/>
                                            </p:txEl>
                                          </p:spTgt>
                                        </p:tgtEl>
                                        <p:attrNameLst>
                                          <p:attrName>ppt_h</p:attrName>
                                        </p:attrNameLst>
                                      </p:cBhvr>
                                      <p:tavLst>
                                        <p:tav tm="0">
                                          <p:val>
                                            <p:fltVal val="0.000000"/>
                                          </p:val>
                                        </p:tav>
                                        <p:tav tm="100000">
                                          <p:val>
                                            <p:strVal val="#ppt_h"/>
                                          </p:val>
                                        </p:tav>
                                      </p:tavLst>
                                    </p:anim>
                                    <p:anim calcmode="lin" valueType="num">
                                      <p:cBhvr>
                                        <p:cTn id="49" dur="500" fill="hold"/>
                                        <p:tgtEl>
                                          <p:spTgt spid="291843">
                                            <p:txEl>
                                              <p:charRg st="71" end="93"/>
                                            </p:txEl>
                                          </p:spTgt>
                                        </p:tgtEl>
                                        <p:attrNameLst>
                                          <p:attrName>style.rotation</p:attrName>
                                        </p:attrNameLst>
                                      </p:cBhvr>
                                      <p:tavLst>
                                        <p:tav tm="0">
                                          <p:val>
                                            <p:fltVal val="360.000000"/>
                                          </p:val>
                                        </p:tav>
                                        <p:tav tm="100000">
                                          <p:val>
                                            <p:fltVal val="0.000000"/>
                                          </p:val>
                                        </p:tav>
                                      </p:tavLst>
                                    </p:anim>
                                    <p:animEffect transition="in" filter="fade">
                                      <p:cBhvr>
                                        <p:cTn id="50" dur="500"/>
                                        <p:tgtEl>
                                          <p:spTgt spid="291843">
                                            <p:txEl>
                                              <p:charRg st="71" end="9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49" presetClass="entr" presetSubtype="0" decel="100000" fill="hold" nodeType="clickEffect">
                                  <p:stCondLst>
                                    <p:cond delay="0"/>
                                  </p:stCondLst>
                                  <p:iterate type="lt">
                                    <p:tmPct val="10000"/>
                                  </p:iterate>
                                  <p:childTnLst>
                                    <p:set>
                                      <p:cBhvr>
                                        <p:cTn id="54" dur="1" fill="hold">
                                          <p:stCondLst>
                                            <p:cond delay="0"/>
                                          </p:stCondLst>
                                        </p:cTn>
                                        <p:tgtEl>
                                          <p:spTgt spid="291843">
                                            <p:txEl>
                                              <p:charRg st="93" end="112"/>
                                            </p:txEl>
                                          </p:spTgt>
                                        </p:tgtEl>
                                        <p:attrNameLst>
                                          <p:attrName>style.visibility</p:attrName>
                                        </p:attrNameLst>
                                      </p:cBhvr>
                                      <p:to>
                                        <p:strVal val="visible"/>
                                      </p:to>
                                    </p:set>
                                    <p:anim calcmode="lin" valueType="num">
                                      <p:cBhvr>
                                        <p:cTn id="55" dur="500" fill="hold"/>
                                        <p:tgtEl>
                                          <p:spTgt spid="291843">
                                            <p:txEl>
                                              <p:charRg st="93" end="112"/>
                                            </p:txEl>
                                          </p:spTgt>
                                        </p:tgtEl>
                                        <p:attrNameLst>
                                          <p:attrName>ppt_w</p:attrName>
                                        </p:attrNameLst>
                                      </p:cBhvr>
                                      <p:tavLst>
                                        <p:tav tm="0">
                                          <p:val>
                                            <p:fltVal val="0.000000"/>
                                          </p:val>
                                        </p:tav>
                                        <p:tav tm="100000">
                                          <p:val>
                                            <p:strVal val="#ppt_w"/>
                                          </p:val>
                                        </p:tav>
                                      </p:tavLst>
                                    </p:anim>
                                    <p:anim calcmode="lin" valueType="num">
                                      <p:cBhvr>
                                        <p:cTn id="56" dur="500" fill="hold"/>
                                        <p:tgtEl>
                                          <p:spTgt spid="291843">
                                            <p:txEl>
                                              <p:charRg st="93" end="112"/>
                                            </p:txEl>
                                          </p:spTgt>
                                        </p:tgtEl>
                                        <p:attrNameLst>
                                          <p:attrName>ppt_h</p:attrName>
                                        </p:attrNameLst>
                                      </p:cBhvr>
                                      <p:tavLst>
                                        <p:tav tm="0">
                                          <p:val>
                                            <p:fltVal val="0.000000"/>
                                          </p:val>
                                        </p:tav>
                                        <p:tav tm="100000">
                                          <p:val>
                                            <p:strVal val="#ppt_h"/>
                                          </p:val>
                                        </p:tav>
                                      </p:tavLst>
                                    </p:anim>
                                    <p:anim calcmode="lin" valueType="num">
                                      <p:cBhvr>
                                        <p:cTn id="57" dur="500" fill="hold"/>
                                        <p:tgtEl>
                                          <p:spTgt spid="291843">
                                            <p:txEl>
                                              <p:charRg st="93" end="112"/>
                                            </p:txEl>
                                          </p:spTgt>
                                        </p:tgtEl>
                                        <p:attrNameLst>
                                          <p:attrName>style.rotation</p:attrName>
                                        </p:attrNameLst>
                                      </p:cBhvr>
                                      <p:tavLst>
                                        <p:tav tm="0">
                                          <p:val>
                                            <p:fltVal val="360.000000"/>
                                          </p:val>
                                        </p:tav>
                                        <p:tav tm="100000">
                                          <p:val>
                                            <p:fltVal val="0.000000"/>
                                          </p:val>
                                        </p:tav>
                                      </p:tavLst>
                                    </p:anim>
                                    <p:animEffect transition="in" filter="fade">
                                      <p:cBhvr>
                                        <p:cTn id="58" dur="500"/>
                                        <p:tgtEl>
                                          <p:spTgt spid="291843">
                                            <p:txEl>
                                              <p:charRg st="93" end="1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1842" grpId="0"/>
      <p:bldP spid="29184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4626" name="Rectangle 2"/>
          <p:cNvSpPr>
            <a:spLocks noGrp="1" noChangeArrowheads="1"/>
          </p:cNvSpPr>
          <p:nvPr>
            <p:ph type="title"/>
          </p:nvPr>
        </p:nvSpPr>
        <p:spPr/>
        <p:txBody>
          <a:bodyPr vert="horz" wrap="square" lIns="91440" tIns="45720" rIns="91440" bIns="45720" numCol="1" anchor="ctr" anchorCtr="1"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4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华文新魏" panose="02010800040101010101" pitchFamily="2" charset="-122"/>
                <a:ea typeface="华文新魏" panose="02010800040101010101" pitchFamily="2" charset="-122"/>
                <a:cs typeface="+mj-cs"/>
              </a:rPr>
              <a:t>声母辨正</a:t>
            </a:r>
            <a:endParaRPr kumimoji="0" lang="zh-CN" altLang="en-US" sz="4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华文新魏" panose="02010800040101010101" pitchFamily="2" charset="-122"/>
              <a:ea typeface="华文新魏" panose="02010800040101010101" pitchFamily="2" charset="-122"/>
              <a:cs typeface="+mj-cs"/>
            </a:endParaRPr>
          </a:p>
        </p:txBody>
      </p:sp>
      <p:sp>
        <p:nvSpPr>
          <p:cNvPr id="154627" name="Rectangle 3"/>
          <p:cNvSpPr>
            <a:spLocks noGrp="1" noChangeArrowheads="1"/>
          </p:cNvSpPr>
          <p:nvPr>
            <p:ph idx="1"/>
          </p:nvPr>
        </p:nvSpPr>
        <p:spPr>
          <a:xfrm>
            <a:off x="468313" y="1484313"/>
            <a:ext cx="8502650" cy="4572000"/>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
                <a:schemeClr val="accent1">
                  <a:lumMod val="75000"/>
                </a:schemeClr>
              </a:buClr>
              <a:buSzPct val="80000"/>
              <a:buFont typeface="Wingdings" panose="05000000000000000000" pitchFamily="2" charset="2"/>
              <a:buChar char="Ø"/>
              <a:defRPr/>
            </a:pP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发准平翘舌音：</a:t>
            </a: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z-c-s</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和</a:t>
            </a:r>
            <a:r>
              <a:rPr kumimoji="0" lang="en-US" altLang="zh-CN" sz="3200" b="1" i="0" u="none" strike="noStrike" kern="0" cap="none" spc="0" normalizeH="0" baseline="0" noProof="0" dirty="0" err="1">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zh-ch-sh</a:t>
            </a: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 </a:t>
            </a:r>
            <a:endPar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None/>
              <a:defRPr/>
            </a:pPr>
            <a:r>
              <a:rPr kumimoji="0" lang="zh-CN" altLang="en-US" sz="3200" b="0" i="0" u="none" strike="noStrike" kern="0" cap="none" spc="0" normalizeH="0" baseline="0" noProof="0" dirty="0">
                <a:ln>
                  <a:noFill/>
                </a:ln>
                <a:solidFill>
                  <a:schemeClr val="tx1"/>
                </a:solidFill>
                <a:effectLst/>
                <a:uLnTx/>
                <a:uFillTx/>
                <a:latin typeface="+mn-lt"/>
                <a:ea typeface="+mn-ea"/>
                <a:cs typeface="+mn-cs"/>
              </a:rPr>
              <a:t>    平舌：舌头平伸，舌尖与上门齿背形成阻碍；</a:t>
            </a:r>
            <a:endParaRPr kumimoji="0" lang="zh-CN" altLang="en-US" sz="3200" b="0" i="0" u="none" strike="noStrike" kern="0" cap="none" spc="0" normalizeH="0" baseline="0" noProof="0" dirty="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None/>
              <a:defRPr/>
            </a:pPr>
            <a:r>
              <a:rPr kumimoji="0" lang="zh-CN" altLang="en-US" sz="3200" b="0" i="0" u="none" strike="noStrike" kern="0" cap="none" spc="0" normalizeH="0" baseline="0" noProof="0" dirty="0">
                <a:ln>
                  <a:noFill/>
                </a:ln>
                <a:solidFill>
                  <a:schemeClr val="tx1"/>
                </a:solidFill>
                <a:effectLst/>
                <a:uLnTx/>
                <a:uFillTx/>
                <a:latin typeface="+mn-lt"/>
                <a:ea typeface="+mn-ea"/>
                <a:cs typeface="+mn-cs"/>
              </a:rPr>
              <a:t>    翘舌：舌尖上翘，舌尖与硬腭前端（褶皱的</a:t>
            </a:r>
            <a:endParaRPr kumimoji="0" lang="en-US" altLang="zh-CN" sz="3200" b="0" i="0" u="none" strike="noStrike" kern="0" cap="none" spc="0" normalizeH="0" baseline="0" noProof="0" dirty="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None/>
              <a:defRPr/>
            </a:pPr>
            <a:r>
              <a:rPr kumimoji="0" lang="zh-CN" altLang="en-US" sz="3200" b="0" i="0" u="none" strike="noStrike" kern="0" cap="none" spc="0" normalizeH="0" baseline="0" noProof="0" dirty="0">
                <a:ln>
                  <a:noFill/>
                </a:ln>
                <a:solidFill>
                  <a:schemeClr val="tx1"/>
                </a:solidFill>
                <a:effectLst/>
                <a:uLnTx/>
                <a:uFillTx/>
                <a:latin typeface="+mn-lt"/>
                <a:ea typeface="+mn-ea"/>
                <a:cs typeface="+mn-cs"/>
              </a:rPr>
              <a:t>前端）形成阻碍。</a:t>
            </a:r>
            <a:endParaRPr kumimoji="0" lang="zh-CN" altLang="en-US" sz="3200" b="0" i="0" u="none" strike="noStrike" kern="0" cap="none" spc="0" normalizeH="0" baseline="0" noProof="0" dirty="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
                <a:schemeClr val="hlink"/>
              </a:buClr>
              <a:buSzPct val="80000"/>
              <a:buFont typeface="Wingdings" panose="05000000000000000000" pitchFamily="2" charset="2"/>
              <a:buNone/>
              <a:defRPr/>
            </a:pPr>
            <a:endParaRPr kumimoji="0" lang="zh-CN" altLang="en-US" sz="1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0" fontAlgn="base" latinLnBrk="0" hangingPunct="0">
              <a:lnSpc>
                <a:spcPct val="100000"/>
              </a:lnSpc>
              <a:spcBef>
                <a:spcPct val="20000"/>
              </a:spcBef>
              <a:spcAft>
                <a:spcPct val="0"/>
              </a:spcAft>
              <a:buClr>
                <a:schemeClr val="accent1">
                  <a:lumMod val="75000"/>
                </a:schemeClr>
              </a:buClr>
              <a:buSzPct val="80000"/>
              <a:buFont typeface="Wingdings" panose="05000000000000000000" pitchFamily="2" charset="2"/>
              <a:buChar char="Ø"/>
              <a:defRPr/>
            </a:pP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分清平翘舌音：根据声旁类推；利用声韵配合规律。</a:t>
            </a:r>
            <a:endPar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0" fontAlgn="base" latinLnBrk="0" hangingPunct="0">
              <a:lnSpc>
                <a:spcPct val="100000"/>
              </a:lnSpc>
              <a:spcBef>
                <a:spcPct val="20000"/>
              </a:spcBef>
              <a:spcAft>
                <a:spcPct val="0"/>
              </a:spcAft>
              <a:buClr>
                <a:schemeClr val="accent1">
                  <a:lumMod val="75000"/>
                </a:schemeClr>
              </a:buClr>
              <a:buSzPct val="80000"/>
              <a:buFont typeface="Wingdings" panose="05000000000000000000" pitchFamily="2" charset="2"/>
              <a:buChar char="Ø"/>
              <a:defRPr/>
            </a:pPr>
            <a:endParaRPr kumimoji="0" lang="zh-CN" altLang="en-US" sz="1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0" fontAlgn="base" latinLnBrk="0" hangingPunct="0">
              <a:lnSpc>
                <a:spcPct val="100000"/>
              </a:lnSpc>
              <a:spcBef>
                <a:spcPct val="20000"/>
              </a:spcBef>
              <a:spcAft>
                <a:spcPct val="0"/>
              </a:spcAft>
              <a:buClr>
                <a:schemeClr val="accent1">
                  <a:lumMod val="75000"/>
                </a:schemeClr>
              </a:buClr>
              <a:buSzPct val="80000"/>
              <a:buFont typeface="Wingdings" panose="05000000000000000000" pitchFamily="2" charset="2"/>
              <a:buChar char="Ø"/>
              <a:defRPr/>
            </a:pP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熟读“字表”，练好平翘舌音。</a:t>
            </a:r>
            <a:endPar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0" fontAlgn="base" latinLnBrk="0" hangingPunct="0">
              <a:lnSpc>
                <a:spcPct val="100000"/>
              </a:lnSpc>
              <a:spcBef>
                <a:spcPct val="20000"/>
              </a:spcBef>
              <a:spcAft>
                <a:spcPct val="0"/>
              </a:spcAft>
              <a:buClr>
                <a:schemeClr val="hlink"/>
              </a:buClr>
              <a:buSzPct val="80000"/>
              <a:buFont typeface="Wingdings" panose="05000000000000000000" pitchFamily="2" charset="2"/>
              <a:buChar char="Ø"/>
              <a:defRPr/>
            </a:pPr>
            <a:endPar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transition spd="med">
    <p:pull dir="d"/>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5650" name="Rectangle 2"/>
          <p:cNvSpPr>
            <a:spLocks noGrp="1" noChangeArrowheads="1"/>
          </p:cNvSpPr>
          <p:nvPr>
            <p:ph type="title"/>
          </p:nvPr>
        </p:nvSpPr>
        <p:spPr>
          <a:xfrm>
            <a:off x="468313" y="476250"/>
            <a:ext cx="8229600" cy="1139825"/>
          </a:xfrm>
        </p:spPr>
        <p:txBody>
          <a:bodyPr vert="horz" wrap="square" lIns="91440" tIns="45720" rIns="91440" bIns="45720" numCol="1" anchor="ctr" anchorCtr="1"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4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华文新魏" panose="02010800040101010101" pitchFamily="2" charset="-122"/>
                <a:ea typeface="华文新魏" panose="02010800040101010101" pitchFamily="2" charset="-122"/>
                <a:cs typeface="+mj-cs"/>
              </a:rPr>
              <a:t>声旁类推法</a:t>
            </a:r>
            <a:endParaRPr kumimoji="0" lang="zh-CN" altLang="en-US" sz="4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华文新魏" panose="02010800040101010101" pitchFamily="2" charset="-122"/>
              <a:ea typeface="华文新魏" panose="02010800040101010101" pitchFamily="2" charset="-122"/>
              <a:cs typeface="+mj-cs"/>
            </a:endParaRPr>
          </a:p>
        </p:txBody>
      </p:sp>
      <p:sp>
        <p:nvSpPr>
          <p:cNvPr id="155651" name="Rectangle 3"/>
          <p:cNvSpPr>
            <a:spLocks noGrp="1" noChangeArrowheads="1"/>
          </p:cNvSpPr>
          <p:nvPr>
            <p:ph idx="1"/>
          </p:nvPr>
        </p:nvSpPr>
        <p:spPr>
          <a:xfrm>
            <a:off x="258763" y="1828800"/>
            <a:ext cx="8504238" cy="4572000"/>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ts val="120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例一：主</a:t>
            </a: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住、拄、柱、蛀、注、驻</a:t>
            </a:r>
            <a:endPar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endParaRPr>
          </a:p>
          <a:p>
            <a:pPr marL="342900" marR="0" lvl="0" indent="-342900" algn="l" defTabSz="914400" rtl="0" eaLnBrk="0" fontAlgn="base" latinLnBrk="0" hangingPunct="0">
              <a:lnSpc>
                <a:spcPct val="100000"/>
              </a:lnSpc>
              <a:spcBef>
                <a:spcPct val="20000"/>
              </a:spcBef>
              <a:spcAft>
                <a:spcPts val="120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例二：祖</a:t>
            </a: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组、阻、租、诅、俎</a:t>
            </a:r>
            <a:endPar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endParaRPr>
          </a:p>
          <a:p>
            <a:pPr marL="342900" marR="0" lvl="0" indent="-342900" algn="l" defTabSz="914400" rtl="0" eaLnBrk="0" fontAlgn="base" latinLnBrk="0" hangingPunct="0">
              <a:lnSpc>
                <a:spcPct val="100000"/>
              </a:lnSpc>
              <a:spcBef>
                <a:spcPct val="20000"/>
              </a:spcBef>
              <a:spcAft>
                <a:spcPts val="120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例三：诗</a:t>
            </a: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时、侍、恃（例外：</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寺念</a:t>
            </a:r>
            <a:r>
              <a:rPr kumimoji="0" lang="en-US" altLang="zh-CN" sz="3200" b="1" i="0" u="none" strike="noStrike" kern="0" cap="none" spc="0" normalizeH="0" baseline="0" noProof="0" dirty="0" err="1">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sì</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a:t>
            </a:r>
            <a:endPar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0" fontAlgn="base" latinLnBrk="0" hangingPunct="0">
              <a:lnSpc>
                <a:spcPct val="100000"/>
              </a:lnSpc>
              <a:spcBef>
                <a:spcPct val="20000"/>
              </a:spcBef>
              <a:spcAft>
                <a:spcPts val="120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例四：叟</a:t>
            </a: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艘、搜、嗖、馊、嫂（例外：瘦念</a:t>
            </a:r>
            <a:r>
              <a:rPr kumimoji="0" lang="en-US" altLang="zh-CN" sz="3200" b="1" i="0" u="none" strike="noStrike" kern="0" cap="none" spc="0" normalizeH="0" baseline="0" noProof="0" dirty="0" err="1">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shòu</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a:t>
            </a:r>
            <a:endPar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endParaRPr>
          </a:p>
        </p:txBody>
      </p:sp>
    </p:spTree>
  </p:cSld>
  <p:clrMapOvr>
    <a:masterClrMapping/>
  </p:clrMapOvr>
  <p:transition spd="med">
    <p:pull dir="d"/>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6674" name="Rectangle 2"/>
          <p:cNvSpPr>
            <a:spLocks noGrp="1" noChangeArrowheads="1"/>
          </p:cNvSpPr>
          <p:nvPr>
            <p:ph type="title"/>
          </p:nvPr>
        </p:nvSpPr>
        <p:spPr>
          <a:xfrm>
            <a:off x="468313" y="476250"/>
            <a:ext cx="8229600" cy="1139825"/>
          </a:xfrm>
        </p:spPr>
        <p:txBody>
          <a:bodyPr vert="horz" wrap="square" lIns="91440" tIns="45720" rIns="91440" bIns="45720" numCol="1" anchor="ctr" anchorCtr="1"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4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华文新魏" panose="02010800040101010101" pitchFamily="2" charset="-122"/>
                <a:ea typeface="华文新魏" panose="02010800040101010101" pitchFamily="2" charset="-122"/>
                <a:cs typeface="+mj-cs"/>
              </a:rPr>
              <a:t>利用声韵配合规律</a:t>
            </a:r>
            <a:endParaRPr kumimoji="0" lang="zh-CN" altLang="en-US" sz="4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华文新魏" panose="02010800040101010101" pitchFamily="2" charset="-122"/>
              <a:ea typeface="华文新魏" panose="02010800040101010101" pitchFamily="2" charset="-122"/>
              <a:cs typeface="+mj-cs"/>
            </a:endParaRPr>
          </a:p>
        </p:txBody>
      </p:sp>
      <p:sp>
        <p:nvSpPr>
          <p:cNvPr id="156675" name="Rectangle 3"/>
          <p:cNvSpPr>
            <a:spLocks noGrp="1" noChangeArrowheads="1"/>
          </p:cNvSpPr>
          <p:nvPr>
            <p:ph idx="1"/>
          </p:nvPr>
        </p:nvSpPr>
        <p:spPr>
          <a:xfrm>
            <a:off x="468313" y="1341438"/>
            <a:ext cx="8229600" cy="4525963"/>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
                <a:schemeClr val="hlink"/>
              </a:buClr>
              <a:buSzPct val="80000"/>
              <a:buFont typeface="Wingdings" panose="05000000000000000000" pitchFamily="2" charset="2"/>
              <a:buChar char="Ø"/>
              <a:defRPr/>
            </a:pPr>
            <a:endParaRPr kumimoji="0" lang="en-US" altLang="zh-CN" sz="3200" b="1" i="0" u="none" strike="noStrike" kern="0" cap="none" spc="0" normalizeH="0" baseline="0" noProof="0" dirty="0">
              <a:ln>
                <a:noFill/>
              </a:ln>
              <a:solidFill>
                <a:schemeClr val="bg2">
                  <a:lumMod val="50000"/>
                </a:schemeClr>
              </a:solidFill>
              <a:effectLst>
                <a:outerShdw blurRad="38100" dist="38100" dir="2700000" algn="tl">
                  <a:srgbClr val="000000"/>
                </a:outerShdw>
              </a:effectLst>
              <a:uLnTx/>
              <a:uFillTx/>
              <a:latin typeface="宋体" panose="02010600030101010101" pitchFamily="2" charset="-122"/>
              <a:ea typeface="+mn-ea"/>
              <a:cs typeface="+mn-cs"/>
            </a:endParaRPr>
          </a:p>
          <a:p>
            <a:pPr marL="342900" marR="0" lvl="0" indent="-342900" algn="l" defTabSz="914400" rtl="0" eaLnBrk="0" fontAlgn="base" latinLnBrk="0" hangingPunct="0">
              <a:lnSpc>
                <a:spcPct val="150000"/>
              </a:lnSpc>
              <a:spcBef>
                <a:spcPct val="20000"/>
              </a:spcBef>
              <a:spcAft>
                <a:spcPts val="120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普通话中，</a:t>
            </a:r>
            <a:r>
              <a:rPr kumimoji="0" lang="en-US" altLang="zh-CN" sz="3200" b="1" i="0" u="none" strike="noStrike" kern="0" cap="none" spc="0" normalizeH="0" baseline="0" noProof="0" dirty="0" err="1">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sh</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不和</a:t>
            </a:r>
            <a:r>
              <a:rPr kumimoji="0" lang="en-US" altLang="zh-CN" sz="3200" b="1" i="0" u="none" strike="noStrike" kern="0" cap="none" spc="0" normalizeH="0" baseline="0" noProof="0" dirty="0" err="1">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ong</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相拼，所以嵩、送、松、耸、颂、诵、怂等都念平舌音。</a:t>
            </a:r>
            <a:endPar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0" fontAlgn="base" latinLnBrk="0" hangingPunct="0">
              <a:lnSpc>
                <a:spcPct val="150000"/>
              </a:lnSpc>
              <a:spcBef>
                <a:spcPct val="20000"/>
              </a:spcBef>
              <a:spcAft>
                <a:spcPts val="120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普通话中，</a:t>
            </a: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z</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a:t>
            </a: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c</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a:t>
            </a: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s</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不和</a:t>
            </a:r>
            <a:r>
              <a:rPr kumimoji="0" lang="en-US" altLang="zh-CN" sz="3200" b="1" i="0" u="none" strike="noStrike" kern="0" cap="none" spc="0" normalizeH="0" baseline="0" noProof="0" dirty="0" err="1">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ua</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a:t>
            </a:r>
            <a:r>
              <a:rPr kumimoji="0" lang="en-US" altLang="zh-CN" sz="3200" b="1" i="0" u="none" strike="noStrike" kern="0" cap="none" spc="0" normalizeH="0" baseline="0" noProof="0" dirty="0" err="1">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uai</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a:t>
            </a:r>
            <a:r>
              <a:rPr kumimoji="0" lang="en-US" altLang="zh-CN" sz="3200" b="1" i="0" u="none" strike="noStrike" kern="0" cap="none" spc="0" normalizeH="0" baseline="0" noProof="0" dirty="0" err="1">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uang</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相拼，所以抓、拽、庄、揣、创、刷、甩、双等都是翘舌音</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a:t>
            </a:r>
            <a:endPar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endParaRPr>
          </a:p>
        </p:txBody>
      </p:sp>
    </p:spTree>
  </p:cSld>
  <p:clrMapOvr>
    <a:masterClrMapping/>
  </p:clrMapOvr>
  <p:transition spd="med">
    <p:pull dir="d"/>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7938" name="Rectangle 2"/>
          <p:cNvSpPr>
            <a:spLocks noGrp="1" noChangeArrowheads="1"/>
          </p:cNvSpPr>
          <p:nvPr>
            <p:ph type="title"/>
          </p:nvPr>
        </p:nvSpPr>
        <p:spPr/>
        <p:txBody>
          <a:bodyPr vert="horz" wrap="square" lIns="91440" tIns="45720" rIns="91440" bIns="45720" numCol="1" anchor="ctr" anchorCtr="1" compatLnSpc="1">
            <a:norm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4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华文新魏" panose="02010800040101010101" pitchFamily="2" charset="-122"/>
                <a:ea typeface="华文新魏" panose="02010800040101010101" pitchFamily="2" charset="-122"/>
                <a:cs typeface="+mj-cs"/>
              </a:rPr>
              <a:t>声母辨正</a:t>
            </a:r>
            <a:endParaRPr kumimoji="1" lang="zh-CN" altLang="en-US" sz="4800" b="0" i="0" u="none" strike="noStrike" kern="0" cap="none" spc="0" normalizeH="0" baseline="0" noProof="0" dirty="0">
              <a:ln>
                <a:noFill/>
              </a:ln>
              <a:solidFill>
                <a:schemeClr val="tx1"/>
              </a:solidFill>
              <a:effectLst>
                <a:outerShdw blurRad="38100" dist="38100" dir="2700000" algn="tl">
                  <a:srgbClr val="000000"/>
                </a:outerShdw>
              </a:effectLst>
              <a:uLnTx/>
              <a:uFillTx/>
              <a:latin typeface="+mj-lt"/>
              <a:ea typeface="+mj-ea"/>
              <a:cs typeface="+mj-cs"/>
            </a:endParaRPr>
          </a:p>
        </p:txBody>
      </p:sp>
      <p:sp>
        <p:nvSpPr>
          <p:cNvPr id="167939" name="Rectangle 3"/>
          <p:cNvSpPr>
            <a:spLocks noGrp="1" noChangeArrowheads="1"/>
          </p:cNvSpPr>
          <p:nvPr>
            <p:ph idx="1"/>
          </p:nvPr>
        </p:nvSpPr>
        <p:spPr>
          <a:xfrm>
            <a:off x="179388" y="1412875"/>
            <a:ext cx="8964613" cy="5257800"/>
          </a:xfrm>
        </p:spPr>
        <p:txBody>
          <a:bodyPr vert="horz" wrap="square" lIns="91440" tIns="45720" rIns="91440" bIns="45720" numCol="1" anchor="t" anchorCtr="0" compatLnSpc="1">
            <a:noAutofit/>
          </a:bodyPr>
          <a:lstStyle/>
          <a:p>
            <a:pPr marL="342900" marR="0" lvl="0" indent="-342900" algn="l" defTabSz="914400" rtl="0" eaLnBrk="0" fontAlgn="base" latinLnBrk="0" hangingPunct="0">
              <a:lnSpc>
                <a:spcPct val="100000"/>
              </a:lnSpc>
              <a:spcBef>
                <a:spcPts val="400"/>
              </a:spcBef>
              <a:spcAft>
                <a:spcPts val="40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rPr>
              <a:t>分清</a:t>
            </a: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rPr>
              <a:t>n-l</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rPr>
              <a:t>：发音方法不同。</a:t>
            </a:r>
            <a:endPar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endParaRPr>
          </a:p>
          <a:p>
            <a:pPr marL="822960" marR="0" lvl="3" indent="-228600" algn="l" defTabSz="914400" rtl="0" eaLnBrk="0" fontAlgn="base" latinLnBrk="0" hangingPunct="0">
              <a:lnSpc>
                <a:spcPct val="100000"/>
              </a:lnSpc>
              <a:spcBef>
                <a:spcPts val="400"/>
              </a:spcBef>
              <a:spcAft>
                <a:spcPts val="400"/>
              </a:spcAft>
              <a:buClr>
                <a:schemeClr val="accent1"/>
              </a:buClr>
              <a:buSzPct val="85000"/>
              <a:buFont typeface="Wingdings 2" panose="05020102010507070707"/>
              <a:buChar char=""/>
              <a:defRPr/>
            </a:pPr>
            <a:r>
              <a:rPr kumimoji="0" lang="zh-CN" altLang="en-US" sz="25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rPr>
              <a:t>发</a:t>
            </a:r>
            <a:r>
              <a:rPr kumimoji="0" lang="en-US" altLang="zh-CN" sz="25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rPr>
              <a:t>n</a:t>
            </a:r>
            <a:r>
              <a:rPr kumimoji="0" lang="zh-CN" altLang="en-US" sz="25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rPr>
              <a:t>时舌尖抵住上齿龈使气流不能通过，改道从鼻腔出音发</a:t>
            </a:r>
            <a:r>
              <a:rPr kumimoji="0" lang="en-US" altLang="zh-CN" sz="25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rPr>
              <a:t>l</a:t>
            </a:r>
            <a:r>
              <a:rPr kumimoji="0" lang="zh-CN" altLang="en-US" sz="25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rPr>
              <a:t>时舌尖抵住上齿龈，但是舌头两边松动留出空隙，气流从空隙通 。</a:t>
            </a:r>
            <a:endParaRPr kumimoji="0" lang="zh-CN" altLang="en-US" sz="25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endParaRPr>
          </a:p>
          <a:p>
            <a:pPr marL="822960" marR="0" lvl="3" indent="-228600" algn="l" defTabSz="914400" rtl="0" eaLnBrk="0" fontAlgn="base" latinLnBrk="0" hangingPunct="0">
              <a:lnSpc>
                <a:spcPct val="100000"/>
              </a:lnSpc>
              <a:spcBef>
                <a:spcPts val="400"/>
              </a:spcBef>
              <a:spcAft>
                <a:spcPts val="400"/>
              </a:spcAft>
              <a:buClr>
                <a:schemeClr val="accent1"/>
              </a:buClr>
              <a:buSzPct val="85000"/>
              <a:buFont typeface="Wingdings 2" panose="05020102010507070707"/>
              <a:buChar char=""/>
              <a:defRPr/>
            </a:pPr>
            <a:r>
              <a:rPr kumimoji="0" lang="zh-CN" altLang="en-US" sz="25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rPr>
              <a:t>请从安徽、江苏、四川、云南、江西、湖南、湖北等地来的同学特别注意。</a:t>
            </a:r>
            <a:endParaRPr kumimoji="0" lang="zh-CN" altLang="en-US" sz="25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endParaRPr>
          </a:p>
          <a:p>
            <a:pPr marL="342900" marR="0" lvl="0" indent="-342900" algn="l" defTabSz="914400" rtl="0" eaLnBrk="0" fontAlgn="base" latinLnBrk="0" hangingPunct="0">
              <a:lnSpc>
                <a:spcPct val="100000"/>
              </a:lnSpc>
              <a:spcBef>
                <a:spcPts val="400"/>
              </a:spcBef>
              <a:spcAft>
                <a:spcPts val="40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rPr>
              <a:t>分清</a:t>
            </a: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rPr>
              <a:t>f-h</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rPr>
              <a:t>：发音部位不同。</a:t>
            </a:r>
            <a:endPar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endParaRPr>
          </a:p>
          <a:p>
            <a:pPr marL="822960" marR="0" lvl="3" indent="-228600" algn="l" defTabSz="914400" rtl="0" eaLnBrk="0" fontAlgn="base" latinLnBrk="0" hangingPunct="0">
              <a:lnSpc>
                <a:spcPct val="100000"/>
              </a:lnSpc>
              <a:spcBef>
                <a:spcPts val="400"/>
              </a:spcBef>
              <a:spcAft>
                <a:spcPts val="400"/>
              </a:spcAft>
              <a:buClr>
                <a:schemeClr val="accent1"/>
              </a:buClr>
              <a:buSzPct val="85000"/>
              <a:buFont typeface="Wingdings 2" panose="05020102010507070707"/>
              <a:buChar char=""/>
              <a:defRPr/>
            </a:pPr>
            <a:r>
              <a:rPr kumimoji="0" lang="zh-CN" altLang="en-US" sz="25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rPr>
              <a:t>念</a:t>
            </a:r>
            <a:r>
              <a:rPr kumimoji="0" lang="en-US" altLang="zh-CN" sz="25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rPr>
              <a:t>f</a:t>
            </a:r>
            <a:r>
              <a:rPr kumimoji="0" lang="zh-CN" altLang="en-US" sz="25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rPr>
              <a:t>时上门齿与下唇相碰；</a:t>
            </a:r>
            <a:endParaRPr kumimoji="0" lang="zh-CN" altLang="en-US" sz="25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endParaRPr>
          </a:p>
          <a:p>
            <a:pPr marL="822960" marR="0" lvl="3" indent="-228600" algn="l" defTabSz="914400" rtl="0" eaLnBrk="0" fontAlgn="base" latinLnBrk="0" hangingPunct="0">
              <a:lnSpc>
                <a:spcPct val="100000"/>
              </a:lnSpc>
              <a:spcBef>
                <a:spcPts val="400"/>
              </a:spcBef>
              <a:spcAft>
                <a:spcPts val="400"/>
              </a:spcAft>
              <a:buClr>
                <a:schemeClr val="accent1"/>
              </a:buClr>
              <a:buSzPct val="85000"/>
              <a:buFont typeface="Wingdings 2" panose="05020102010507070707"/>
              <a:buChar char=""/>
              <a:defRPr/>
            </a:pPr>
            <a:r>
              <a:rPr kumimoji="0" lang="zh-CN" altLang="en-US" sz="25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rPr>
              <a:t>念</a:t>
            </a:r>
            <a:r>
              <a:rPr kumimoji="0" lang="en-US" altLang="zh-CN" sz="25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rPr>
              <a:t>h</a:t>
            </a:r>
            <a:r>
              <a:rPr kumimoji="0" lang="zh-CN" altLang="en-US" sz="25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rPr>
              <a:t>时舌根和软腭相接，下唇远离上门齿，处于开口。</a:t>
            </a:r>
            <a:endParaRPr kumimoji="0" lang="zh-CN" altLang="en-US" sz="25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endParaRPr>
          </a:p>
          <a:p>
            <a:pPr marL="822960" marR="0" lvl="3" indent="-228600" algn="l" defTabSz="914400" rtl="0" eaLnBrk="0" fontAlgn="base" latinLnBrk="0" hangingPunct="0">
              <a:lnSpc>
                <a:spcPct val="100000"/>
              </a:lnSpc>
              <a:spcBef>
                <a:spcPts val="400"/>
              </a:spcBef>
              <a:spcAft>
                <a:spcPts val="400"/>
              </a:spcAft>
              <a:buClr>
                <a:schemeClr val="accent1"/>
              </a:buClr>
              <a:buSzPct val="85000"/>
              <a:buFont typeface="Wingdings 2" panose="05020102010507070707"/>
              <a:buChar char=""/>
              <a:defRPr/>
            </a:pPr>
            <a:r>
              <a:rPr kumimoji="0" lang="zh-CN" altLang="en-US" sz="25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rPr>
              <a:t>试一下： 化肥  发挥  黄蜂；  </a:t>
            </a:r>
            <a:endParaRPr kumimoji="0" lang="zh-CN" altLang="en-US" sz="25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endParaRPr>
          </a:p>
          <a:p>
            <a:pPr marL="822960" marR="0" lvl="3" indent="-228600" algn="l" defTabSz="914400" rtl="0" eaLnBrk="0" fontAlgn="base" latinLnBrk="0" hangingPunct="0">
              <a:lnSpc>
                <a:spcPct val="100000"/>
              </a:lnSpc>
              <a:spcBef>
                <a:spcPts val="400"/>
              </a:spcBef>
              <a:spcAft>
                <a:spcPts val="400"/>
              </a:spcAft>
              <a:buClr>
                <a:schemeClr val="accent1"/>
              </a:buClr>
              <a:buSzPct val="85000"/>
              <a:buFont typeface="Wingdings" panose="05000000000000000000" pitchFamily="2" charset="2"/>
              <a:buNone/>
              <a:defRPr/>
            </a:pPr>
            <a:r>
              <a:rPr kumimoji="0" lang="zh-CN" altLang="en-US" sz="25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rPr>
              <a:t>          红凤凰，黄凤凰，粉红凤凰花凤凰。</a:t>
            </a:r>
            <a:endParaRPr kumimoji="0" lang="zh-CN" altLang="en-US" sz="25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endParaRPr>
          </a:p>
        </p:txBody>
      </p:sp>
    </p:spTree>
  </p:cSld>
  <p:clrMapOvr>
    <a:masterClrMapping/>
  </p:clrMapOvr>
  <p:transition spd="med">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67939">
                                            <p:txEl>
                                              <p:charRg st="0" end="14"/>
                                            </p:txEl>
                                          </p:spTgt>
                                        </p:tgtEl>
                                        <p:attrNameLst>
                                          <p:attrName>style.visibility</p:attrName>
                                        </p:attrNameLst>
                                      </p:cBhvr>
                                      <p:to>
                                        <p:strVal val="visible"/>
                                      </p:to>
                                    </p:set>
                                    <p:animEffect transition="in" filter="box(in)">
                                      <p:cBhvr>
                                        <p:cTn id="7" dur="500"/>
                                        <p:tgtEl>
                                          <p:spTgt spid="167939">
                                            <p:txEl>
                                              <p:charRg st="0" end="14"/>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167939">
                                            <p:txEl>
                                              <p:charRg st="14" end="72"/>
                                            </p:txEl>
                                          </p:spTgt>
                                        </p:tgtEl>
                                        <p:attrNameLst>
                                          <p:attrName>style.visibility</p:attrName>
                                        </p:attrNameLst>
                                      </p:cBhvr>
                                      <p:to>
                                        <p:strVal val="visible"/>
                                      </p:to>
                                    </p:set>
                                    <p:animEffect transition="in" filter="box(in)">
                                      <p:cBhvr>
                                        <p:cTn id="10" dur="500"/>
                                        <p:tgtEl>
                                          <p:spTgt spid="167939">
                                            <p:txEl>
                                              <p:charRg st="14" end="72"/>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167939">
                                            <p:txEl>
                                              <p:charRg st="72" end="106"/>
                                            </p:txEl>
                                          </p:spTgt>
                                        </p:tgtEl>
                                        <p:attrNameLst>
                                          <p:attrName>style.visibility</p:attrName>
                                        </p:attrNameLst>
                                      </p:cBhvr>
                                      <p:to>
                                        <p:strVal val="visible"/>
                                      </p:to>
                                    </p:set>
                                    <p:animEffect transition="in" filter="box(in)">
                                      <p:cBhvr>
                                        <p:cTn id="13" dur="500"/>
                                        <p:tgtEl>
                                          <p:spTgt spid="167939">
                                            <p:txEl>
                                              <p:charRg st="72" end="106"/>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nodeType="clickEffect">
                                  <p:stCondLst>
                                    <p:cond delay="0"/>
                                  </p:stCondLst>
                                  <p:childTnLst>
                                    <p:set>
                                      <p:cBhvr>
                                        <p:cTn id="17" dur="1" fill="hold">
                                          <p:stCondLst>
                                            <p:cond delay="0"/>
                                          </p:stCondLst>
                                        </p:cTn>
                                        <p:tgtEl>
                                          <p:spTgt spid="167939">
                                            <p:txEl>
                                              <p:charRg st="106" end="120"/>
                                            </p:txEl>
                                          </p:spTgt>
                                        </p:tgtEl>
                                        <p:attrNameLst>
                                          <p:attrName>style.visibility</p:attrName>
                                        </p:attrNameLst>
                                      </p:cBhvr>
                                      <p:to>
                                        <p:strVal val="visible"/>
                                      </p:to>
                                    </p:set>
                                    <p:animEffect transition="in" filter="box(in)">
                                      <p:cBhvr>
                                        <p:cTn id="18" dur="500"/>
                                        <p:tgtEl>
                                          <p:spTgt spid="167939">
                                            <p:txEl>
                                              <p:charRg st="106" end="120"/>
                                            </p:txEl>
                                          </p:spTgt>
                                        </p:tgtEl>
                                      </p:cBhvr>
                                    </p:animEffect>
                                  </p:childTnLst>
                                </p:cTn>
                              </p:par>
                              <p:par>
                                <p:cTn id="19" presetID="4" presetClass="entr" presetSubtype="16" fill="hold" nodeType="withEffect">
                                  <p:stCondLst>
                                    <p:cond delay="0"/>
                                  </p:stCondLst>
                                  <p:childTnLst>
                                    <p:set>
                                      <p:cBhvr>
                                        <p:cTn id="20" dur="1" fill="hold">
                                          <p:stCondLst>
                                            <p:cond delay="0"/>
                                          </p:stCondLst>
                                        </p:cTn>
                                        <p:tgtEl>
                                          <p:spTgt spid="167939">
                                            <p:txEl>
                                              <p:charRg st="120" end="133"/>
                                            </p:txEl>
                                          </p:spTgt>
                                        </p:tgtEl>
                                        <p:attrNameLst>
                                          <p:attrName>style.visibility</p:attrName>
                                        </p:attrNameLst>
                                      </p:cBhvr>
                                      <p:to>
                                        <p:strVal val="visible"/>
                                      </p:to>
                                    </p:set>
                                    <p:animEffect transition="in" filter="box(in)">
                                      <p:cBhvr>
                                        <p:cTn id="21" dur="500"/>
                                        <p:tgtEl>
                                          <p:spTgt spid="167939">
                                            <p:txEl>
                                              <p:charRg st="120" end="133"/>
                                            </p:txEl>
                                          </p:spTgt>
                                        </p:tgtEl>
                                      </p:cBhvr>
                                    </p:animEffect>
                                  </p:childTnLst>
                                </p:cTn>
                              </p:par>
                              <p:par>
                                <p:cTn id="22" presetID="4" presetClass="entr" presetSubtype="16" fill="hold" nodeType="withEffect">
                                  <p:stCondLst>
                                    <p:cond delay="0"/>
                                  </p:stCondLst>
                                  <p:childTnLst>
                                    <p:set>
                                      <p:cBhvr>
                                        <p:cTn id="23" dur="1" fill="hold">
                                          <p:stCondLst>
                                            <p:cond delay="0"/>
                                          </p:stCondLst>
                                        </p:cTn>
                                        <p:tgtEl>
                                          <p:spTgt spid="167939">
                                            <p:txEl>
                                              <p:charRg st="133" end="158"/>
                                            </p:txEl>
                                          </p:spTgt>
                                        </p:tgtEl>
                                        <p:attrNameLst>
                                          <p:attrName>style.visibility</p:attrName>
                                        </p:attrNameLst>
                                      </p:cBhvr>
                                      <p:to>
                                        <p:strVal val="visible"/>
                                      </p:to>
                                    </p:set>
                                    <p:animEffect transition="in" filter="box(in)">
                                      <p:cBhvr>
                                        <p:cTn id="24" dur="500"/>
                                        <p:tgtEl>
                                          <p:spTgt spid="167939">
                                            <p:txEl>
                                              <p:charRg st="133" end="158"/>
                                            </p:txEl>
                                          </p:spTgt>
                                        </p:tgtEl>
                                      </p:cBhvr>
                                    </p:animEffect>
                                  </p:childTnLst>
                                </p:cTn>
                              </p:par>
                              <p:par>
                                <p:cTn id="25" presetID="4" presetClass="entr" presetSubtype="16" fill="hold" nodeType="withEffect">
                                  <p:stCondLst>
                                    <p:cond delay="0"/>
                                  </p:stCondLst>
                                  <p:childTnLst>
                                    <p:set>
                                      <p:cBhvr>
                                        <p:cTn id="26" dur="1" fill="hold">
                                          <p:stCondLst>
                                            <p:cond delay="0"/>
                                          </p:stCondLst>
                                        </p:cTn>
                                        <p:tgtEl>
                                          <p:spTgt spid="167939">
                                            <p:txEl>
                                              <p:charRg st="158" end="177"/>
                                            </p:txEl>
                                          </p:spTgt>
                                        </p:tgtEl>
                                        <p:attrNameLst>
                                          <p:attrName>style.visibility</p:attrName>
                                        </p:attrNameLst>
                                      </p:cBhvr>
                                      <p:to>
                                        <p:strVal val="visible"/>
                                      </p:to>
                                    </p:set>
                                    <p:animEffect transition="in" filter="box(in)">
                                      <p:cBhvr>
                                        <p:cTn id="27" dur="500"/>
                                        <p:tgtEl>
                                          <p:spTgt spid="167939">
                                            <p:txEl>
                                              <p:charRg st="158" end="177"/>
                                            </p:txEl>
                                          </p:spTgt>
                                        </p:tgtEl>
                                      </p:cBhvr>
                                    </p:animEffect>
                                  </p:childTnLst>
                                </p:cTn>
                              </p:par>
                              <p:par>
                                <p:cTn id="28" presetID="4" presetClass="entr" presetSubtype="16" fill="hold" nodeType="withEffect">
                                  <p:stCondLst>
                                    <p:cond delay="0"/>
                                  </p:stCondLst>
                                  <p:childTnLst>
                                    <p:set>
                                      <p:cBhvr>
                                        <p:cTn id="29" dur="1" fill="hold">
                                          <p:stCondLst>
                                            <p:cond delay="0"/>
                                          </p:stCondLst>
                                        </p:cTn>
                                        <p:tgtEl>
                                          <p:spTgt spid="167939">
                                            <p:txEl>
                                              <p:charRg st="177" end="204"/>
                                            </p:txEl>
                                          </p:spTgt>
                                        </p:tgtEl>
                                        <p:attrNameLst>
                                          <p:attrName>style.visibility</p:attrName>
                                        </p:attrNameLst>
                                      </p:cBhvr>
                                      <p:to>
                                        <p:strVal val="visible"/>
                                      </p:to>
                                    </p:set>
                                    <p:animEffect transition="in" filter="box(in)">
                                      <p:cBhvr>
                                        <p:cTn id="30" dur="500"/>
                                        <p:tgtEl>
                                          <p:spTgt spid="167939">
                                            <p:txEl>
                                              <p:charRg st="177" end="20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39"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6914" name="Rectangle 2"/>
          <p:cNvSpPr>
            <a:spLocks noGrp="1" noChangeArrowheads="1"/>
          </p:cNvSpPr>
          <p:nvPr>
            <p:ph type="title"/>
          </p:nvPr>
        </p:nvSpPr>
        <p:spPr/>
        <p:txBody>
          <a:bodyPr vert="horz" wrap="square" lIns="91440" tIns="45720" rIns="91440" bIns="45720" numCol="1" anchor="ctr" anchorCtr="1" compatLnSpc="1">
            <a:norm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4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华文新魏" panose="02010800040101010101" pitchFamily="2" charset="-122"/>
                <a:ea typeface="华文新魏" panose="02010800040101010101" pitchFamily="2" charset="-122"/>
                <a:cs typeface="+mj-cs"/>
              </a:rPr>
              <a:t>声母辨正</a:t>
            </a:r>
            <a:endParaRPr kumimoji="1" lang="zh-CN" altLang="en-US" sz="4800" b="0" i="0" u="none" strike="noStrike" kern="0" cap="none" spc="0" normalizeH="0" baseline="0" noProof="0" dirty="0">
              <a:ln>
                <a:noFill/>
              </a:ln>
              <a:solidFill>
                <a:schemeClr val="tx1"/>
              </a:solidFill>
              <a:effectLst>
                <a:outerShdw blurRad="38100" dist="38100" dir="2700000" algn="tl">
                  <a:srgbClr val="000000"/>
                </a:outerShdw>
              </a:effectLst>
              <a:uLnTx/>
              <a:uFillTx/>
              <a:latin typeface="+mj-lt"/>
              <a:ea typeface="+mj-ea"/>
              <a:cs typeface="+mj-cs"/>
            </a:endParaRPr>
          </a:p>
        </p:txBody>
      </p:sp>
      <p:sp>
        <p:nvSpPr>
          <p:cNvPr id="166915" name="Rectangle 3"/>
          <p:cNvSpPr>
            <a:spLocks noGrp="1" noChangeArrowheads="1"/>
          </p:cNvSpPr>
          <p:nvPr>
            <p:ph idx="1"/>
          </p:nvPr>
        </p:nvSpPr>
        <p:spPr>
          <a:xfrm>
            <a:off x="395288" y="1268413"/>
            <a:ext cx="8497888" cy="4525963"/>
          </a:xfrm>
        </p:spPr>
        <p:txBody>
          <a:bodyPr vert="horz" wrap="square" lIns="91440" tIns="45720" rIns="91440" bIns="45720" numCol="1" anchor="t" anchorCtr="0" compatLnSpc="1"/>
          <a:lstStyle/>
          <a:p>
            <a:pPr marL="342900" marR="0" lvl="0" indent="-342900" algn="l" defTabSz="914400" rtl="0" eaLnBrk="0" fontAlgn="base" latinLnBrk="0" hangingPunct="0">
              <a:lnSpc>
                <a:spcPct val="150000"/>
              </a:lnSpc>
              <a:spcBef>
                <a:spcPts val="400"/>
              </a:spcBef>
              <a:spcAft>
                <a:spcPts val="40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rPr>
              <a:t>区分</a:t>
            </a: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rPr>
              <a:t>r-l</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rPr>
              <a:t>：发音部位不同。</a:t>
            </a:r>
            <a:endPar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endParaRPr>
          </a:p>
          <a:p>
            <a:pPr marL="822960" marR="0" lvl="3" indent="-228600" algn="l" defTabSz="914400" rtl="0" eaLnBrk="0" fontAlgn="base" latinLnBrk="0" hangingPunct="0">
              <a:lnSpc>
                <a:spcPct val="130000"/>
              </a:lnSpc>
              <a:spcBef>
                <a:spcPts val="400"/>
              </a:spcBef>
              <a:spcAft>
                <a:spcPts val="400"/>
              </a:spcAft>
              <a:buClr>
                <a:schemeClr val="accent1"/>
              </a:buClr>
              <a:buSzPct val="85000"/>
              <a:buFont typeface="Wingdings 2" panose="05020102010507070707"/>
              <a:buChar char=""/>
              <a:defRPr/>
            </a:pPr>
            <a:r>
              <a:rPr kumimoji="0" lang="zh-CN" altLang="en-US" sz="25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rPr>
              <a:t>念 </a:t>
            </a:r>
            <a:r>
              <a:rPr kumimoji="0" lang="en-US" altLang="zh-CN" sz="25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rPr>
              <a:t>r </a:t>
            </a:r>
            <a:r>
              <a:rPr kumimoji="0" lang="zh-CN" altLang="en-US" sz="25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rPr>
              <a:t>时舌尖上翘抵住硬腭前端，但形成一条缝隙，气流从缝隙摩擦而出；</a:t>
            </a:r>
            <a:endParaRPr kumimoji="0" lang="zh-CN" altLang="en-US" sz="25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endParaRPr>
          </a:p>
          <a:p>
            <a:pPr marL="822960" marR="0" lvl="3" indent="-228600" algn="l" defTabSz="914400" rtl="0" eaLnBrk="0" fontAlgn="base" latinLnBrk="0" hangingPunct="0">
              <a:lnSpc>
                <a:spcPct val="130000"/>
              </a:lnSpc>
              <a:spcBef>
                <a:spcPts val="400"/>
              </a:spcBef>
              <a:spcAft>
                <a:spcPts val="400"/>
              </a:spcAft>
              <a:buClr>
                <a:schemeClr val="accent1"/>
              </a:buClr>
              <a:buSzPct val="85000"/>
              <a:buFont typeface="Wingdings 2" panose="05020102010507070707"/>
              <a:buChar char=""/>
              <a:defRPr/>
            </a:pPr>
            <a:r>
              <a:rPr kumimoji="0" lang="zh-CN" altLang="en-US" sz="25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rPr>
              <a:t>念 </a:t>
            </a:r>
            <a:r>
              <a:rPr kumimoji="0" lang="en-US" altLang="zh-CN" sz="25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rPr>
              <a:t>l </a:t>
            </a:r>
            <a:r>
              <a:rPr kumimoji="0" lang="zh-CN" altLang="en-US" sz="25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rPr>
              <a:t>时舌尖抵住上齿龈，但是舌头两边松动留出空隙，气流从空隙通 。</a:t>
            </a:r>
            <a:endParaRPr kumimoji="0" lang="zh-CN" altLang="en-US" sz="25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endParaRPr>
          </a:p>
          <a:p>
            <a:pPr marL="822960" marR="0" lvl="3" indent="-228600" algn="l" defTabSz="914400" rtl="0" eaLnBrk="0" fontAlgn="base" latinLnBrk="0" hangingPunct="0">
              <a:lnSpc>
                <a:spcPct val="130000"/>
              </a:lnSpc>
              <a:spcBef>
                <a:spcPts val="400"/>
              </a:spcBef>
              <a:spcAft>
                <a:spcPts val="400"/>
              </a:spcAft>
              <a:buClr>
                <a:schemeClr val="accent1"/>
              </a:buClr>
              <a:buSzPct val="85000"/>
              <a:buFont typeface="Wingdings 2" panose="05020102010507070707"/>
              <a:buChar char=""/>
              <a:defRPr/>
            </a:pPr>
            <a:r>
              <a:rPr kumimoji="0" lang="zh-CN" altLang="en-US" sz="25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rPr>
              <a:t>常见 </a:t>
            </a:r>
            <a:r>
              <a:rPr kumimoji="0" lang="en-US" altLang="zh-CN" sz="25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rPr>
              <a:t>r </a:t>
            </a:r>
            <a:r>
              <a:rPr kumimoji="0" lang="zh-CN" altLang="en-US" sz="25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rPr>
              <a:t>声母的字：人、如、入、染、然、日、任、热、容、惹、瑞等。</a:t>
            </a:r>
            <a:endParaRPr kumimoji="0" lang="zh-CN" altLang="en-US" sz="25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endParaRPr>
          </a:p>
          <a:p>
            <a:pPr marL="342900" marR="0" lvl="0" indent="-342900" algn="l" defTabSz="914400" rtl="0" eaLnBrk="0" fontAlgn="base" latinLnBrk="0" hangingPunct="0">
              <a:lnSpc>
                <a:spcPct val="150000"/>
              </a:lnSpc>
              <a:spcBef>
                <a:spcPts val="400"/>
              </a:spcBef>
              <a:spcAft>
                <a:spcPts val="40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rPr>
              <a:t>避免尖音（舌面音</a:t>
            </a: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rPr>
              <a:t>j</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rPr>
              <a:t>、</a:t>
            </a: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rPr>
              <a:t>q</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rPr>
              <a:t>、</a:t>
            </a: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rPr>
              <a:t>x</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rPr>
              <a:t>：</a:t>
            </a:r>
            <a:r>
              <a:rPr kumimoji="0" lang="zh-CN" altLang="en-US" sz="16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rPr>
              <a:t>舌面前部与硬腭前部相接触</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rPr>
              <a:t>）</a:t>
            </a:r>
            <a:endPar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endParaRPr>
          </a:p>
          <a:p>
            <a:pPr marL="342900" marR="0" lvl="0" indent="-342900" algn="l" defTabSz="914400" rtl="0" eaLnBrk="0" fontAlgn="base" latinLnBrk="0" hangingPunct="0">
              <a:lnSpc>
                <a:spcPct val="150000"/>
              </a:lnSpc>
              <a:spcBef>
                <a:spcPts val="400"/>
              </a:spcBef>
              <a:spcAft>
                <a:spcPts val="400"/>
              </a:spcAft>
              <a:buClr>
                <a:schemeClr val="hlink"/>
              </a:buClr>
              <a:buSzPct val="80000"/>
              <a:buFont typeface="Wingdings" panose="05000000000000000000" pitchFamily="2" charset="2"/>
              <a:buChar char="Ø"/>
              <a:defRPr/>
            </a:pPr>
            <a:endPar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endParaRPr>
          </a:p>
        </p:txBody>
      </p:sp>
    </p:spTree>
  </p:cSld>
  <p:clrMapOvr>
    <a:masterClrMapping/>
  </p:clrMapOvr>
  <p:transition spd="med">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66915">
                                            <p:txEl>
                                              <p:charRg st="0" end="14"/>
                                            </p:txEl>
                                          </p:spTgt>
                                        </p:tgtEl>
                                        <p:attrNameLst>
                                          <p:attrName>style.visibility</p:attrName>
                                        </p:attrNameLst>
                                      </p:cBhvr>
                                      <p:to>
                                        <p:strVal val="visible"/>
                                      </p:to>
                                    </p:set>
                                    <p:animEffect transition="in" filter="blinds(horizontal)">
                                      <p:cBhvr>
                                        <p:cTn id="7" dur="500"/>
                                        <p:tgtEl>
                                          <p:spTgt spid="166915">
                                            <p:txEl>
                                              <p:charRg st="0" end="14"/>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66915">
                                            <p:txEl>
                                              <p:charRg st="14" end="49"/>
                                            </p:txEl>
                                          </p:spTgt>
                                        </p:tgtEl>
                                        <p:attrNameLst>
                                          <p:attrName>style.visibility</p:attrName>
                                        </p:attrNameLst>
                                      </p:cBhvr>
                                      <p:to>
                                        <p:strVal val="visible"/>
                                      </p:to>
                                    </p:set>
                                    <p:animEffect transition="in" filter="blinds(horizontal)">
                                      <p:cBhvr>
                                        <p:cTn id="10" dur="500"/>
                                        <p:tgtEl>
                                          <p:spTgt spid="166915">
                                            <p:txEl>
                                              <p:charRg st="14" end="49"/>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166915">
                                            <p:txEl>
                                              <p:charRg st="49" end="84"/>
                                            </p:txEl>
                                          </p:spTgt>
                                        </p:tgtEl>
                                        <p:attrNameLst>
                                          <p:attrName>style.visibility</p:attrName>
                                        </p:attrNameLst>
                                      </p:cBhvr>
                                      <p:to>
                                        <p:strVal val="visible"/>
                                      </p:to>
                                    </p:set>
                                    <p:animEffect transition="in" filter="blinds(horizontal)">
                                      <p:cBhvr>
                                        <p:cTn id="13" dur="500"/>
                                        <p:tgtEl>
                                          <p:spTgt spid="166915">
                                            <p:txEl>
                                              <p:charRg st="49" end="84"/>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166915">
                                            <p:txEl>
                                              <p:charRg st="84" end="118"/>
                                            </p:txEl>
                                          </p:spTgt>
                                        </p:tgtEl>
                                        <p:attrNameLst>
                                          <p:attrName>style.visibility</p:attrName>
                                        </p:attrNameLst>
                                      </p:cBhvr>
                                      <p:to>
                                        <p:strVal val="visible"/>
                                      </p:to>
                                    </p:set>
                                    <p:animEffect transition="in" filter="blinds(horizontal)">
                                      <p:cBhvr>
                                        <p:cTn id="16" dur="500"/>
                                        <p:tgtEl>
                                          <p:spTgt spid="166915">
                                            <p:txEl>
                                              <p:charRg st="84" end="118"/>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166915">
                                            <p:txEl>
                                              <p:charRg st="118" end="146"/>
                                            </p:txEl>
                                          </p:spTgt>
                                        </p:tgtEl>
                                        <p:attrNameLst>
                                          <p:attrName>style.visibility</p:attrName>
                                        </p:attrNameLst>
                                      </p:cBhvr>
                                      <p:to>
                                        <p:strVal val="visible"/>
                                      </p:to>
                                    </p:set>
                                    <p:animEffect transition="in" filter="blinds(horizontal)">
                                      <p:cBhvr>
                                        <p:cTn id="21" dur="500"/>
                                        <p:tgtEl>
                                          <p:spTgt spid="166915">
                                            <p:txEl>
                                              <p:charRg st="118" end="14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915"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5938" name="Rectangle 2"/>
          <p:cNvSpPr>
            <a:spLocks noGrp="1" noChangeArrowheads="1"/>
          </p:cNvSpPr>
          <p:nvPr>
            <p:ph type="title"/>
          </p:nvPr>
        </p:nvSpPr>
        <p:spPr/>
        <p:txBody>
          <a:bodyPr vert="horz" wrap="square" lIns="91440" tIns="45720" rIns="91440" bIns="45720"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0" cap="none" spc="0" normalizeH="0" baseline="0" noProof="0">
                <a:ln>
                  <a:noFill/>
                </a:ln>
                <a:solidFill>
                  <a:schemeClr val="tx1"/>
                </a:solidFill>
                <a:effectLst>
                  <a:outerShdw blurRad="38100" dist="38100" dir="2700000" algn="tl">
                    <a:srgbClr val="000000"/>
                  </a:outerShdw>
                </a:effectLst>
                <a:uLnTx/>
                <a:uFillTx/>
                <a:latin typeface="+mj-lt"/>
                <a:ea typeface="+mj-ea"/>
                <a:cs typeface="+mj-cs"/>
              </a:rPr>
              <a:t>普通话韵母</a:t>
            </a:r>
            <a:endParaRPr kumimoji="0" lang="zh-CN" altLang="en-US" sz="4400" b="1" i="0" u="none" strike="noStrike" kern="0" cap="none" spc="0" normalizeH="0" baseline="0" noProof="0">
              <a:ln>
                <a:noFill/>
              </a:ln>
              <a:solidFill>
                <a:schemeClr val="tx1"/>
              </a:solidFill>
              <a:effectLst>
                <a:outerShdw blurRad="38100" dist="38100" dir="2700000" algn="tl">
                  <a:srgbClr val="000000"/>
                </a:outerShdw>
              </a:effectLst>
              <a:uLnTx/>
              <a:uFillTx/>
              <a:latin typeface="+mj-lt"/>
              <a:ea typeface="+mj-ea"/>
              <a:cs typeface="+mj-cs"/>
            </a:endParaRPr>
          </a:p>
        </p:txBody>
      </p:sp>
      <p:sp>
        <p:nvSpPr>
          <p:cNvPr id="295939" name="Rectangle 3"/>
          <p:cNvSpPr>
            <a:spLocks noGrp="1" noChangeArrowheads="1"/>
          </p:cNvSpPr>
          <p:nvPr>
            <p:ph idx="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单韵母：</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a</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o</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e</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i</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u</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ü</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ê</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er</a:t>
            </a:r>
            <a:endPar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复韵母：</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ai</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ei</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ao</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ou</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ia</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ie</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ua</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uo</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üe</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uai</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uei</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iao</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iou</a:t>
            </a:r>
            <a:endPar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鼻韵母：</a:t>
            </a:r>
            <a:endPar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　前鼻音：</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an</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ian</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uan</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üan</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en</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uen</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in</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ün</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　　　　　　　　　　　　　　　　　　　　后鼻音：</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ang</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iang</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uang</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eng</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ueng</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ing</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ong</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　</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iong</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　</a:t>
            </a:r>
            <a:r>
              <a:rPr kumimoji="0" lang="zh-CN" altLang="en-US"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Arial" panose="020B0604020202020204" pitchFamily="34" charset="0"/>
              </a:rPr>
              <a:t>　　　</a:t>
            </a:r>
            <a:r>
              <a:rPr kumimoji="0" lang="zh-CN" altLang="en-US" sz="32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rPr>
              <a:t>　　</a:t>
            </a:r>
            <a:endParaRPr kumimoji="0" lang="zh-CN" altLang="en-US" sz="32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Arial" panose="020B0604020202020204" pitchFamily="34" charset="0"/>
            </a:endParaRPr>
          </a:p>
        </p:txBody>
      </p:sp>
    </p:spTree>
  </p:cSld>
  <p:clrMapOvr>
    <a:masterClrMapping/>
  </p:clrMapOvr>
  <p:transition spd="med">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95939">
                                            <p:txEl>
                                              <p:charRg st="0" end="21"/>
                                            </p:txEl>
                                          </p:spTgt>
                                        </p:tgtEl>
                                        <p:attrNameLst>
                                          <p:attrName>style.visibility</p:attrName>
                                        </p:attrNameLst>
                                      </p:cBhvr>
                                      <p:to>
                                        <p:strVal val="visible"/>
                                      </p:to>
                                    </p:set>
                                    <p:animEffect transition="in" filter="checkerboard(across)">
                                      <p:cBhvr>
                                        <p:cTn id="7" dur="500"/>
                                        <p:tgtEl>
                                          <p:spTgt spid="295939">
                                            <p:txEl>
                                              <p:charRg st="0" end="2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295939">
                                            <p:txEl>
                                              <p:charRg st="21" end="68"/>
                                            </p:txEl>
                                          </p:spTgt>
                                        </p:tgtEl>
                                        <p:attrNameLst>
                                          <p:attrName>style.visibility</p:attrName>
                                        </p:attrNameLst>
                                      </p:cBhvr>
                                      <p:to>
                                        <p:strVal val="visible"/>
                                      </p:to>
                                    </p:set>
                                    <p:animEffect transition="in" filter="checkerboard(across)">
                                      <p:cBhvr>
                                        <p:cTn id="12" dur="500"/>
                                        <p:tgtEl>
                                          <p:spTgt spid="295939">
                                            <p:txEl>
                                              <p:charRg st="21" end="68"/>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295939">
                                            <p:txEl>
                                              <p:charRg st="68" end="73"/>
                                            </p:txEl>
                                          </p:spTgt>
                                        </p:tgtEl>
                                        <p:attrNameLst>
                                          <p:attrName>style.visibility</p:attrName>
                                        </p:attrNameLst>
                                      </p:cBhvr>
                                      <p:to>
                                        <p:strVal val="visible"/>
                                      </p:to>
                                    </p:set>
                                    <p:animEffect transition="in" filter="checkerboard(across)">
                                      <p:cBhvr>
                                        <p:cTn id="17" dur="500"/>
                                        <p:tgtEl>
                                          <p:spTgt spid="295939">
                                            <p:txEl>
                                              <p:charRg st="68" end="7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295939">
                                            <p:txEl>
                                              <p:charRg st="73" end="191"/>
                                            </p:txEl>
                                          </p:spTgt>
                                        </p:tgtEl>
                                        <p:attrNameLst>
                                          <p:attrName>style.visibility</p:attrName>
                                        </p:attrNameLst>
                                      </p:cBhvr>
                                      <p:to>
                                        <p:strVal val="visible"/>
                                      </p:to>
                                    </p:set>
                                    <p:animEffect transition="in" filter="checkerboard(across)">
                                      <p:cBhvr>
                                        <p:cTn id="22" dur="500"/>
                                        <p:tgtEl>
                                          <p:spTgt spid="295939">
                                            <p:txEl>
                                              <p:charRg st="73" end="19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5939"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4194" name="Rectangle 2"/>
          <p:cNvSpPr>
            <a:spLocks noGrp="1" noChangeArrowheads="1"/>
          </p:cNvSpPr>
          <p:nvPr>
            <p:ph type="title"/>
          </p:nvPr>
        </p:nvSpPr>
        <p:spPr/>
        <p:txBody>
          <a:bodyPr vert="horz" wrap="square" lIns="91440" tIns="45720" rIns="91440" bIns="45720"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4400" b="0" i="0" u="none" strike="noStrike" kern="0" cap="none" spc="0" normalizeH="0" baseline="0" noProof="0">
                <a:ln>
                  <a:noFill/>
                </a:ln>
                <a:solidFill>
                  <a:schemeClr val="tx2"/>
                </a:solidFill>
                <a:effectLst>
                  <a:outerShdw blurRad="38100" dist="38100" dir="2700000" algn="tl">
                    <a:srgbClr val="000000"/>
                  </a:outerShdw>
                </a:effectLst>
                <a:uLnTx/>
                <a:uFillTx/>
                <a:latin typeface="+mj-lt"/>
                <a:ea typeface="+mj-ea"/>
                <a:cs typeface="+mj-cs"/>
              </a:rPr>
              <a:t> </a:t>
            </a:r>
            <a:r>
              <a:rPr kumimoji="0" lang="zh-CN" altLang="en-US" sz="4400" b="0" i="0" u="none" strike="noStrike" kern="0" cap="none" spc="0" normalizeH="0" baseline="0" noProof="0">
                <a:ln>
                  <a:noFill/>
                </a:ln>
                <a:solidFill>
                  <a:schemeClr val="tx2"/>
                </a:solidFill>
                <a:effectLst>
                  <a:outerShdw blurRad="38100" dist="38100" dir="2700000" algn="tl">
                    <a:srgbClr val="000000"/>
                  </a:outerShdw>
                </a:effectLst>
                <a:uLnTx/>
                <a:uFillTx/>
                <a:latin typeface="+mj-lt"/>
                <a:ea typeface="+mj-ea"/>
                <a:cs typeface="+mj-cs"/>
              </a:rPr>
              <a:t>韵母难点辅导</a:t>
            </a:r>
            <a:endParaRPr kumimoji="0" lang="zh-CN" altLang="en-US" sz="4400" b="0" i="0" u="none" strike="noStrike" kern="0" cap="none" spc="0" normalizeH="0" baseline="0" noProof="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264195" name="Rectangle 3"/>
          <p:cNvSpPr>
            <a:spLocks noGrp="1" noChangeArrowheads="1"/>
          </p:cNvSpPr>
          <p:nvPr>
            <p:ph idx="1"/>
          </p:nvPr>
        </p:nvSpPr>
        <p:spPr>
          <a:xfrm>
            <a:off x="395288" y="1268413"/>
            <a:ext cx="8589963" cy="4525963"/>
          </a:xfrm>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en-US" altLang="zh-CN" sz="3200" b="0" i="0" u="none" strike="noStrike" kern="0" cap="none" spc="0" normalizeH="0" baseline="0" noProof="0" dirty="0">
                <a:ln>
                  <a:noFill/>
                </a:ln>
                <a:solidFill>
                  <a:schemeClr val="tx1"/>
                </a:solidFill>
                <a:effectLst/>
                <a:uLnTx/>
                <a:uFillTx/>
                <a:latin typeface="+mn-lt"/>
                <a:ea typeface="+mn-ea"/>
                <a:cs typeface="+mn-cs"/>
              </a:rPr>
              <a:t>1</a:t>
            </a:r>
            <a:r>
              <a:rPr kumimoji="0" lang="zh-CN" altLang="en-US" sz="3200" b="0" i="0" u="none" strike="noStrike" kern="0" cap="none" spc="0" normalizeH="0" baseline="0" noProof="0" dirty="0">
                <a:ln>
                  <a:noFill/>
                </a:ln>
                <a:solidFill>
                  <a:schemeClr val="tx1"/>
                </a:solidFill>
                <a:effectLst/>
                <a:uLnTx/>
                <a:uFillTx/>
                <a:latin typeface="+mn-lt"/>
                <a:ea typeface="+mn-ea"/>
                <a:cs typeface="+mn-cs"/>
              </a:rPr>
              <a:t>、前鼻音</a:t>
            </a:r>
            <a:r>
              <a:rPr kumimoji="0" lang="en-US" altLang="zh-CN" sz="3200" b="0" i="0" u="none" strike="noStrike" kern="0" cap="none" spc="0" normalizeH="0" baseline="0" noProof="0" dirty="0">
                <a:ln>
                  <a:noFill/>
                </a:ln>
                <a:solidFill>
                  <a:schemeClr val="tx1"/>
                </a:solidFill>
                <a:effectLst/>
                <a:uLnTx/>
                <a:uFillTx/>
                <a:latin typeface="+mn-lt"/>
                <a:ea typeface="+mn-ea"/>
                <a:cs typeface="+mn-cs"/>
              </a:rPr>
              <a:t>en</a:t>
            </a:r>
            <a:r>
              <a:rPr kumimoji="0" lang="zh-CN" altLang="en-US" sz="3200" b="0" i="0" u="none" strike="noStrike" kern="0" cap="none" spc="0" normalizeH="0" baseline="0" noProof="0" dirty="0">
                <a:ln>
                  <a:noFill/>
                </a:ln>
                <a:solidFill>
                  <a:schemeClr val="tx1"/>
                </a:solidFill>
                <a:effectLst/>
                <a:uLnTx/>
                <a:uFillTx/>
                <a:latin typeface="+mn-lt"/>
                <a:ea typeface="+mn-ea"/>
                <a:cs typeface="+mn-cs"/>
              </a:rPr>
              <a:t>、</a:t>
            </a:r>
            <a:r>
              <a:rPr kumimoji="0" lang="en-US" altLang="zh-CN" sz="3200" b="0" i="0" u="none" strike="noStrike" kern="0" cap="none" spc="0" normalizeH="0" baseline="0" noProof="0" dirty="0">
                <a:ln>
                  <a:noFill/>
                </a:ln>
                <a:solidFill>
                  <a:schemeClr val="tx1"/>
                </a:solidFill>
                <a:effectLst/>
                <a:uLnTx/>
                <a:uFillTx/>
                <a:latin typeface="+mn-lt"/>
                <a:ea typeface="+mn-ea"/>
                <a:cs typeface="+mn-cs"/>
              </a:rPr>
              <a:t>in</a:t>
            </a:r>
            <a:r>
              <a:rPr kumimoji="0" lang="zh-CN" altLang="en-US" sz="3200" b="0" i="0" u="none" strike="noStrike" kern="0" cap="none" spc="0" normalizeH="0" baseline="0" noProof="0" dirty="0">
                <a:ln>
                  <a:noFill/>
                </a:ln>
                <a:solidFill>
                  <a:schemeClr val="tx1"/>
                </a:solidFill>
                <a:effectLst/>
                <a:uLnTx/>
                <a:uFillTx/>
                <a:latin typeface="+mn-lt"/>
                <a:ea typeface="+mn-ea"/>
                <a:cs typeface="+mn-cs"/>
              </a:rPr>
              <a:t>、</a:t>
            </a:r>
            <a:r>
              <a:rPr kumimoji="0" lang="en-US" altLang="zh-CN" sz="3200" b="0" i="0" u="none" strike="noStrike" kern="0" cap="none" spc="0" normalizeH="0" baseline="0" noProof="0" dirty="0">
                <a:ln>
                  <a:noFill/>
                </a:ln>
                <a:solidFill>
                  <a:schemeClr val="tx1"/>
                </a:solidFill>
                <a:effectLst/>
                <a:uLnTx/>
                <a:uFillTx/>
                <a:latin typeface="+mn-lt"/>
                <a:ea typeface="+mn-ea"/>
                <a:cs typeface="+mn-cs"/>
              </a:rPr>
              <a:t>an</a:t>
            </a:r>
            <a:r>
              <a:rPr kumimoji="0" lang="zh-CN" altLang="en-US" sz="3200" b="0" i="0" u="none" strike="noStrike" kern="0" cap="none" spc="0" normalizeH="0" baseline="0" noProof="0" dirty="0">
                <a:ln>
                  <a:noFill/>
                </a:ln>
                <a:solidFill>
                  <a:schemeClr val="tx1"/>
                </a:solidFill>
                <a:effectLst/>
                <a:uLnTx/>
                <a:uFillTx/>
                <a:latin typeface="+mn-lt"/>
                <a:ea typeface="+mn-ea"/>
                <a:cs typeface="+mn-cs"/>
              </a:rPr>
              <a:t>和后鼻音</a:t>
            </a:r>
            <a:r>
              <a:rPr kumimoji="0" lang="en-US" altLang="zh-CN" sz="3200" b="0" i="0" u="none" strike="noStrike" kern="0" cap="none" spc="0" normalizeH="0" baseline="0" noProof="0" dirty="0" err="1">
                <a:ln>
                  <a:noFill/>
                </a:ln>
                <a:solidFill>
                  <a:schemeClr val="tx1"/>
                </a:solidFill>
                <a:effectLst/>
                <a:uLnTx/>
                <a:uFillTx/>
                <a:latin typeface="+mn-lt"/>
                <a:ea typeface="+mn-ea"/>
                <a:cs typeface="+mn-cs"/>
              </a:rPr>
              <a:t>eng</a:t>
            </a:r>
            <a:r>
              <a:rPr kumimoji="0" lang="zh-CN" altLang="en-US" sz="3200" b="0" i="0" u="none" strike="noStrike" kern="0" cap="none" spc="0" normalizeH="0" baseline="0" noProof="0" dirty="0">
                <a:ln>
                  <a:noFill/>
                </a:ln>
                <a:solidFill>
                  <a:schemeClr val="tx1"/>
                </a:solidFill>
                <a:effectLst/>
                <a:uLnTx/>
                <a:uFillTx/>
                <a:latin typeface="+mn-lt"/>
                <a:ea typeface="+mn-ea"/>
                <a:cs typeface="+mn-cs"/>
              </a:rPr>
              <a:t>、</a:t>
            </a:r>
            <a:r>
              <a:rPr kumimoji="0" lang="en-US" altLang="zh-CN" sz="3200" b="0" i="0" u="none" strike="noStrike" kern="0" cap="none" spc="0" normalizeH="0" baseline="0" noProof="0" dirty="0" err="1">
                <a:ln>
                  <a:noFill/>
                </a:ln>
                <a:solidFill>
                  <a:schemeClr val="tx1"/>
                </a:solidFill>
                <a:effectLst/>
                <a:uLnTx/>
                <a:uFillTx/>
                <a:latin typeface="+mn-lt"/>
                <a:ea typeface="+mn-ea"/>
                <a:cs typeface="+mn-cs"/>
              </a:rPr>
              <a:t>ing</a:t>
            </a:r>
            <a:r>
              <a:rPr kumimoji="0" lang="zh-CN" altLang="en-US" sz="3200" b="0" i="0" u="none" strike="noStrike" kern="0" cap="none" spc="0" normalizeH="0" baseline="0" noProof="0" dirty="0">
                <a:ln>
                  <a:noFill/>
                </a:ln>
                <a:solidFill>
                  <a:schemeClr val="tx1"/>
                </a:solidFill>
                <a:effectLst/>
                <a:uLnTx/>
                <a:uFillTx/>
                <a:latin typeface="+mn-lt"/>
                <a:ea typeface="+mn-ea"/>
                <a:cs typeface="+mn-cs"/>
              </a:rPr>
              <a:t>、</a:t>
            </a:r>
            <a:r>
              <a:rPr kumimoji="0" lang="en-US" altLang="zh-CN" sz="3200" b="0" i="0" u="none" strike="noStrike" kern="0" cap="none" spc="0" normalizeH="0" baseline="0" noProof="0" dirty="0" err="1">
                <a:ln>
                  <a:noFill/>
                </a:ln>
                <a:solidFill>
                  <a:schemeClr val="tx1"/>
                </a:solidFill>
                <a:effectLst/>
                <a:uLnTx/>
                <a:uFillTx/>
                <a:latin typeface="+mn-lt"/>
                <a:ea typeface="+mn-ea"/>
                <a:cs typeface="+mn-cs"/>
              </a:rPr>
              <a:t>ang</a:t>
            </a:r>
            <a:endParaRPr kumimoji="0" lang="en-US" altLang="zh-CN" sz="3200" b="0" i="0" u="none" strike="noStrike" kern="0" cap="none" spc="0" normalizeH="0" baseline="0" noProof="0" dirty="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en-US" altLang="zh-CN" sz="2000" b="0" i="0" u="none" strike="noStrike" kern="0" cap="none" spc="0" normalizeH="0" baseline="0" noProof="0" dirty="0">
                <a:ln>
                  <a:noFill/>
                </a:ln>
                <a:solidFill>
                  <a:schemeClr val="tx1"/>
                </a:solidFill>
                <a:effectLst/>
                <a:uLnTx/>
                <a:uFillTx/>
                <a:latin typeface="+mn-lt"/>
                <a:ea typeface="+mn-ea"/>
                <a:cs typeface="+mn-cs"/>
              </a:rPr>
              <a:t>    </a:t>
            </a:r>
            <a:r>
              <a:rPr kumimoji="0" lang="zh-CN" altLang="en-US" sz="2000" b="0" i="0" u="none" strike="noStrike" kern="0" cap="none" spc="0" normalizeH="0" baseline="0" noProof="0" dirty="0">
                <a:ln>
                  <a:noFill/>
                </a:ln>
                <a:solidFill>
                  <a:schemeClr val="tx1"/>
                </a:solidFill>
                <a:effectLst/>
                <a:uLnTx/>
                <a:uFillTx/>
                <a:latin typeface="+mn-lt"/>
                <a:ea typeface="+mn-ea"/>
                <a:cs typeface="+mn-cs"/>
              </a:rPr>
              <a:t>前鼻音：舌尖抵住上齿龈；</a:t>
            </a:r>
            <a:r>
              <a:rPr kumimoji="0" lang="en-US" altLang="zh-CN" sz="2000" b="0" i="0" u="none" strike="noStrike" kern="0" cap="none" spc="0" normalizeH="0" baseline="0" noProof="0" dirty="0">
                <a:ln>
                  <a:noFill/>
                </a:ln>
                <a:solidFill>
                  <a:schemeClr val="tx1"/>
                </a:solidFill>
                <a:effectLst/>
                <a:uLnTx/>
                <a:uFillTx/>
                <a:latin typeface="+mn-lt"/>
                <a:ea typeface="+mn-ea"/>
                <a:cs typeface="+mn-cs"/>
              </a:rPr>
              <a:t>an</a:t>
            </a:r>
            <a:r>
              <a:rPr kumimoji="0" lang="zh-CN" altLang="en-US" sz="2000" b="0" i="0" u="none" strike="noStrike" kern="0" cap="none" spc="0" normalizeH="0" baseline="0" noProof="0" dirty="0">
                <a:ln>
                  <a:noFill/>
                </a:ln>
                <a:solidFill>
                  <a:schemeClr val="tx1"/>
                </a:solidFill>
                <a:effectLst/>
                <a:uLnTx/>
                <a:uFillTx/>
                <a:latin typeface="+mn-lt"/>
                <a:ea typeface="+mn-ea"/>
                <a:cs typeface="+mn-cs"/>
              </a:rPr>
              <a:t>：发音时舌面位置比较靠前</a:t>
            </a:r>
            <a:endParaRPr kumimoji="0" lang="zh-CN" altLang="en-US" sz="2000" b="0" i="0" u="none" strike="noStrike" kern="0" cap="none" spc="0" normalizeH="0" baseline="0" noProof="0" dirty="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zh-CN" altLang="en-US" sz="2000" b="0" i="0" u="none" strike="noStrike" kern="0" cap="none" spc="0" normalizeH="0" baseline="0" noProof="0" dirty="0">
                <a:ln>
                  <a:noFill/>
                </a:ln>
                <a:solidFill>
                  <a:schemeClr val="tx1"/>
                </a:solidFill>
                <a:effectLst/>
                <a:uLnTx/>
                <a:uFillTx/>
                <a:latin typeface="+mn-lt"/>
                <a:ea typeface="+mn-ea"/>
                <a:cs typeface="+mn-cs"/>
              </a:rPr>
              <a:t>    后鼻音：舌根抬起与软腭形成阻碍，气流从后口腔进入鼻腔，发音。</a:t>
            </a:r>
            <a:endParaRPr kumimoji="0" lang="en-US" altLang="zh-CN" sz="2000" b="0" i="0" u="none" strike="noStrike" kern="0" cap="none" spc="0" normalizeH="0" baseline="0" noProof="0" dirty="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zh-CN" altLang="en-US" sz="2000" b="0" i="0" u="none" strike="noStrike" kern="0" cap="none" spc="0" normalizeH="0" baseline="0" noProof="0" dirty="0">
                <a:ln>
                  <a:noFill/>
                </a:ln>
                <a:solidFill>
                  <a:schemeClr val="tx1"/>
                </a:solidFill>
                <a:effectLst/>
                <a:uLnTx/>
                <a:uFillTx/>
                <a:latin typeface="+mn-lt"/>
                <a:ea typeface="+mn-ea"/>
                <a:cs typeface="+mn-cs"/>
              </a:rPr>
              <a:t>    如：</a:t>
            </a:r>
            <a:r>
              <a:rPr kumimoji="0" lang="en-US" altLang="zh-CN" sz="2000" b="0" i="0" u="none" strike="noStrike" kern="0" cap="none" spc="0" normalizeH="0" baseline="0" noProof="0" dirty="0">
                <a:ln>
                  <a:noFill/>
                </a:ln>
                <a:solidFill>
                  <a:schemeClr val="tx1"/>
                </a:solidFill>
                <a:effectLst/>
                <a:uLnTx/>
                <a:uFillTx/>
                <a:latin typeface="+mn-lt"/>
                <a:ea typeface="+mn-ea"/>
                <a:cs typeface="+mn-cs"/>
              </a:rPr>
              <a:t>  </a:t>
            </a:r>
            <a:r>
              <a:rPr kumimoji="0" lang="zh-CN" altLang="en-US" sz="2000" b="0" i="0" u="none" strike="noStrike" kern="0" cap="none" spc="0" normalizeH="0" baseline="0" noProof="0" dirty="0">
                <a:ln>
                  <a:noFill/>
                </a:ln>
                <a:solidFill>
                  <a:schemeClr val="tx1"/>
                </a:solidFill>
                <a:effectLst/>
                <a:uLnTx/>
                <a:uFillTx/>
                <a:latin typeface="+mn-lt"/>
                <a:ea typeface="+mn-ea"/>
                <a:cs typeface="+mn-cs"/>
              </a:rPr>
              <a:t>音、英，陈、程，船、床。</a:t>
            </a:r>
            <a:endParaRPr kumimoji="0" lang="zh-CN" altLang="en-US" sz="2000" b="0" i="0" u="none" strike="noStrike" kern="0" cap="none" spc="0" normalizeH="0" baseline="0" noProof="0" dirty="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en-US" altLang="zh-CN" sz="3200" b="0" i="0" u="none" strike="noStrike" kern="0" cap="none" spc="0" normalizeH="0" baseline="0" noProof="0" dirty="0">
                <a:ln>
                  <a:noFill/>
                </a:ln>
                <a:solidFill>
                  <a:schemeClr val="tx1"/>
                </a:solidFill>
                <a:effectLst/>
                <a:uLnTx/>
                <a:uFillTx/>
                <a:latin typeface="+mn-lt"/>
                <a:ea typeface="+mn-ea"/>
                <a:cs typeface="+mn-cs"/>
              </a:rPr>
              <a:t>2</a:t>
            </a:r>
            <a:r>
              <a:rPr kumimoji="0" lang="zh-CN" altLang="en-US" sz="3200" b="0" i="0" u="none" strike="noStrike" kern="0" cap="none" spc="0" normalizeH="0" baseline="0" noProof="0" dirty="0">
                <a:ln>
                  <a:noFill/>
                </a:ln>
                <a:solidFill>
                  <a:schemeClr val="tx1"/>
                </a:solidFill>
                <a:effectLst/>
                <a:uLnTx/>
                <a:uFillTx/>
                <a:latin typeface="+mn-lt"/>
                <a:ea typeface="+mn-ea"/>
                <a:cs typeface="+mn-cs"/>
              </a:rPr>
              <a:t>、复韵母</a:t>
            </a:r>
            <a:r>
              <a:rPr kumimoji="0" lang="en-US" altLang="zh-CN" sz="3200" b="0" i="0" u="none" strike="noStrike" kern="0" cap="none" spc="0" normalizeH="0" baseline="0" noProof="0" dirty="0" err="1">
                <a:ln>
                  <a:noFill/>
                </a:ln>
                <a:solidFill>
                  <a:schemeClr val="tx1"/>
                </a:solidFill>
                <a:effectLst/>
                <a:uLnTx/>
                <a:uFillTx/>
                <a:latin typeface="+mn-lt"/>
                <a:ea typeface="+mn-ea"/>
                <a:cs typeface="+mn-cs"/>
              </a:rPr>
              <a:t>ai</a:t>
            </a:r>
            <a:r>
              <a:rPr kumimoji="0" lang="zh-CN" altLang="en-US" sz="3200" b="0" i="0" u="none" strike="noStrike" kern="0" cap="none" spc="0" normalizeH="0" baseline="0" noProof="0" dirty="0">
                <a:ln>
                  <a:noFill/>
                </a:ln>
                <a:solidFill>
                  <a:schemeClr val="tx1"/>
                </a:solidFill>
                <a:effectLst/>
                <a:uLnTx/>
                <a:uFillTx/>
                <a:latin typeface="+mn-lt"/>
                <a:ea typeface="+mn-ea"/>
                <a:cs typeface="+mn-cs"/>
              </a:rPr>
              <a:t>、</a:t>
            </a:r>
            <a:r>
              <a:rPr kumimoji="0" lang="en-US" altLang="zh-CN" sz="3200" b="0" i="0" u="none" strike="noStrike" kern="0" cap="none" spc="0" normalizeH="0" baseline="0" noProof="0" dirty="0" err="1">
                <a:ln>
                  <a:noFill/>
                </a:ln>
                <a:solidFill>
                  <a:schemeClr val="tx1"/>
                </a:solidFill>
                <a:effectLst/>
                <a:uLnTx/>
                <a:uFillTx/>
                <a:latin typeface="+mn-lt"/>
                <a:ea typeface="+mn-ea"/>
                <a:cs typeface="+mn-cs"/>
              </a:rPr>
              <a:t>ei</a:t>
            </a:r>
            <a:r>
              <a:rPr kumimoji="0" lang="zh-CN" altLang="en-US" sz="3200" b="0" i="0" u="none" strike="noStrike" kern="0" cap="none" spc="0" normalizeH="0" baseline="0" noProof="0" dirty="0">
                <a:ln>
                  <a:noFill/>
                </a:ln>
                <a:solidFill>
                  <a:schemeClr val="tx1"/>
                </a:solidFill>
                <a:effectLst/>
                <a:uLnTx/>
                <a:uFillTx/>
                <a:latin typeface="+mn-lt"/>
                <a:ea typeface="+mn-ea"/>
                <a:cs typeface="+mn-cs"/>
              </a:rPr>
              <a:t>、</a:t>
            </a:r>
            <a:r>
              <a:rPr kumimoji="0" lang="en-US" altLang="zh-CN" sz="3200" b="0" i="0" u="none" strike="noStrike" kern="0" cap="none" spc="0" normalizeH="0" baseline="0" noProof="0" dirty="0" err="1">
                <a:ln>
                  <a:noFill/>
                </a:ln>
                <a:solidFill>
                  <a:schemeClr val="tx1"/>
                </a:solidFill>
                <a:effectLst/>
                <a:uLnTx/>
                <a:uFillTx/>
                <a:latin typeface="+mn-lt"/>
                <a:ea typeface="+mn-ea"/>
                <a:cs typeface="+mn-cs"/>
              </a:rPr>
              <a:t>ao</a:t>
            </a:r>
            <a:r>
              <a:rPr kumimoji="0" lang="zh-CN" altLang="en-US" sz="3200" b="0" i="0" u="none" strike="noStrike" kern="0" cap="none" spc="0" normalizeH="0" baseline="0" noProof="0" dirty="0">
                <a:ln>
                  <a:noFill/>
                </a:ln>
                <a:solidFill>
                  <a:schemeClr val="tx1"/>
                </a:solidFill>
                <a:effectLst/>
                <a:uLnTx/>
                <a:uFillTx/>
                <a:latin typeface="+mn-lt"/>
                <a:ea typeface="+mn-ea"/>
                <a:cs typeface="+mn-cs"/>
              </a:rPr>
              <a:t>、</a:t>
            </a:r>
            <a:r>
              <a:rPr kumimoji="0" lang="en-US" altLang="zh-CN" sz="3200" b="0" i="0" u="none" strike="noStrike" kern="0" cap="none" spc="0" normalizeH="0" baseline="0" noProof="0" dirty="0" err="1">
                <a:ln>
                  <a:noFill/>
                </a:ln>
                <a:solidFill>
                  <a:schemeClr val="tx1"/>
                </a:solidFill>
                <a:effectLst/>
                <a:uLnTx/>
                <a:uFillTx/>
                <a:latin typeface="+mn-lt"/>
                <a:ea typeface="+mn-ea"/>
                <a:cs typeface="+mn-cs"/>
              </a:rPr>
              <a:t>ou</a:t>
            </a:r>
            <a:r>
              <a:rPr kumimoji="0" lang="zh-CN" altLang="en-US"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要克服单音，注意动程。</a:t>
            </a:r>
            <a:endParaRPr kumimoji="0" lang="en-US" altLang="zh-CN"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a:p>
            <a:pPr marL="342900" marR="0" lvl="1" indent="-342900" algn="l" defTabSz="914400" rtl="0" eaLnBrk="1" fontAlgn="base" latinLnBrk="0" hangingPunct="1">
              <a:lnSpc>
                <a:spcPct val="170000"/>
              </a:lnSpc>
              <a:spcBef>
                <a:spcPct val="20000"/>
              </a:spcBef>
              <a:spcAft>
                <a:spcPct val="0"/>
              </a:spcAft>
              <a:buClr>
                <a:schemeClr val="hlink"/>
              </a:buClr>
              <a:buSzPct val="80000"/>
              <a:buFont typeface="Wingdings" panose="05000000000000000000" pitchFamily="2" charset="2"/>
              <a:buNone/>
              <a:defRPr/>
            </a:pPr>
            <a:r>
              <a:rPr kumimoji="0" lang="zh-CN" altLang="en-US" sz="2000" b="0" i="0" u="none" strike="noStrike" kern="0" cap="none" spc="0" normalizeH="0" baseline="0" noProof="0" dirty="0">
                <a:ln>
                  <a:noFill/>
                </a:ln>
                <a:solidFill>
                  <a:schemeClr val="tx1"/>
                </a:solidFill>
                <a:effectLst/>
                <a:uLnTx/>
                <a:uFillTx/>
                <a:latin typeface="+mn-lt"/>
                <a:ea typeface="+mn-ea"/>
                <a:cs typeface="+mn-cs"/>
              </a:rPr>
              <a:t> </a:t>
            </a:r>
            <a:r>
              <a:rPr kumimoji="0" lang="en-US" altLang="zh-CN" sz="2000" b="0" i="0" u="none" strike="noStrike" kern="0" cap="none" spc="0" normalizeH="0" baseline="0" noProof="0" dirty="0" err="1">
                <a:ln>
                  <a:noFill/>
                </a:ln>
                <a:solidFill>
                  <a:schemeClr val="tx1"/>
                </a:solidFill>
                <a:effectLst/>
                <a:uLnTx/>
                <a:uFillTx/>
                <a:latin typeface="+mn-lt"/>
                <a:ea typeface="+mn-ea"/>
                <a:cs typeface="+mn-cs"/>
              </a:rPr>
              <a:t>ai</a:t>
            </a:r>
            <a:r>
              <a:rPr kumimoji="0" lang="en-US" altLang="zh-CN" sz="2000" b="0" i="0" u="none" strike="noStrike" kern="0" cap="none" spc="0" normalizeH="0" baseline="0" noProof="0" dirty="0">
                <a:ln>
                  <a:noFill/>
                </a:ln>
                <a:solidFill>
                  <a:schemeClr val="tx1"/>
                </a:solidFill>
                <a:effectLst/>
                <a:uLnTx/>
                <a:uFillTx/>
                <a:latin typeface="+mn-lt"/>
                <a:ea typeface="+mn-ea"/>
                <a:cs typeface="+mn-cs"/>
              </a:rPr>
              <a:t>  </a:t>
            </a:r>
            <a:r>
              <a:rPr kumimoji="0" lang="zh-CN" altLang="en-US" sz="2000" b="0" i="0" u="none" strike="noStrike" kern="0" cap="none" spc="0" normalizeH="0" baseline="0" noProof="0" dirty="0">
                <a:ln>
                  <a:noFill/>
                </a:ln>
                <a:solidFill>
                  <a:schemeClr val="tx1"/>
                </a:solidFill>
                <a:effectLst/>
                <a:uLnTx/>
                <a:uFillTx/>
                <a:latin typeface="+mn-lt"/>
                <a:ea typeface="+mn-ea"/>
                <a:cs typeface="+mn-cs"/>
              </a:rPr>
              <a:t>开、海、来、爱、买卖、白菜    </a:t>
            </a:r>
            <a:endParaRPr kumimoji="0" lang="zh-CN" altLang="en-US" sz="2000" b="0" i="0" u="none" strike="noStrike" kern="0" cap="none" spc="0" normalizeH="0" baseline="0" noProof="0" dirty="0">
              <a:ln>
                <a:noFill/>
              </a:ln>
              <a:solidFill>
                <a:schemeClr val="tx1"/>
              </a:solidFill>
              <a:effectLst/>
              <a:uLnTx/>
              <a:uFillTx/>
              <a:latin typeface="+mn-lt"/>
              <a:ea typeface="+mn-ea"/>
              <a:cs typeface="+mn-cs"/>
            </a:endParaRPr>
          </a:p>
          <a:p>
            <a:pPr marL="342900" marR="0" lvl="1" indent="-342900" algn="l" defTabSz="914400" rtl="0" eaLnBrk="1" fontAlgn="base" latinLnBrk="0" hangingPunct="1">
              <a:lnSpc>
                <a:spcPct val="170000"/>
              </a:lnSpc>
              <a:spcBef>
                <a:spcPct val="20000"/>
              </a:spcBef>
              <a:spcAft>
                <a:spcPct val="0"/>
              </a:spcAft>
              <a:buClr>
                <a:schemeClr val="hlink"/>
              </a:buClr>
              <a:buSzPct val="80000"/>
              <a:buFont typeface="Wingdings" panose="05000000000000000000" pitchFamily="2" charset="2"/>
              <a:buNone/>
              <a:defRPr/>
            </a:pPr>
            <a:r>
              <a:rPr kumimoji="0" lang="zh-CN" altLang="en-US" sz="2000" b="0" i="0" u="none" strike="noStrike" kern="0" cap="none" spc="0" normalizeH="0" baseline="0" noProof="0" dirty="0">
                <a:ln>
                  <a:noFill/>
                </a:ln>
                <a:solidFill>
                  <a:schemeClr val="tx1"/>
                </a:solidFill>
                <a:effectLst/>
                <a:uLnTx/>
                <a:uFillTx/>
                <a:latin typeface="+mn-lt"/>
                <a:ea typeface="+mn-ea"/>
                <a:cs typeface="+mn-cs"/>
              </a:rPr>
              <a:t>  </a:t>
            </a:r>
            <a:r>
              <a:rPr kumimoji="0" lang="en-US" altLang="zh-CN" sz="2000" b="0" i="0" u="none" strike="noStrike" kern="0" cap="none" spc="0" normalizeH="0" baseline="0" noProof="0" dirty="0" err="1">
                <a:ln>
                  <a:noFill/>
                </a:ln>
                <a:solidFill>
                  <a:schemeClr val="tx1"/>
                </a:solidFill>
                <a:effectLst/>
                <a:uLnTx/>
                <a:uFillTx/>
                <a:latin typeface="+mn-lt"/>
                <a:ea typeface="+mn-ea"/>
                <a:cs typeface="+mn-cs"/>
              </a:rPr>
              <a:t>ei</a:t>
            </a:r>
            <a:r>
              <a:rPr kumimoji="0" lang="en-US" altLang="zh-CN" sz="2000" b="0" i="0" u="none" strike="noStrike" kern="0" cap="none" spc="0" normalizeH="0" baseline="0" noProof="0" dirty="0">
                <a:ln>
                  <a:noFill/>
                </a:ln>
                <a:solidFill>
                  <a:schemeClr val="tx1"/>
                </a:solidFill>
                <a:effectLst/>
                <a:uLnTx/>
                <a:uFillTx/>
                <a:latin typeface="+mn-lt"/>
                <a:ea typeface="+mn-ea"/>
                <a:cs typeface="+mn-cs"/>
              </a:rPr>
              <a:t>  </a:t>
            </a:r>
            <a:r>
              <a:rPr kumimoji="0" lang="zh-CN" altLang="en-US" sz="2000" b="0" i="0" u="none" strike="noStrike" kern="0" cap="none" spc="0" normalizeH="0" baseline="0" noProof="0" dirty="0">
                <a:ln>
                  <a:noFill/>
                </a:ln>
                <a:solidFill>
                  <a:schemeClr val="tx1"/>
                </a:solidFill>
                <a:effectLst/>
                <a:uLnTx/>
                <a:uFillTx/>
                <a:latin typeface="+mn-lt"/>
                <a:ea typeface="+mn-ea"/>
                <a:cs typeface="+mn-cs"/>
              </a:rPr>
              <a:t>黑、累、没、配、蓓蕾、肥美</a:t>
            </a:r>
            <a:endParaRPr kumimoji="0" lang="zh-CN" altLang="en-US" sz="2000" b="0" i="0" u="none" strike="noStrike" kern="0" cap="none" spc="0" normalizeH="0" baseline="0" noProof="0" dirty="0">
              <a:ln>
                <a:noFill/>
              </a:ln>
              <a:solidFill>
                <a:schemeClr val="tx1"/>
              </a:solidFill>
              <a:effectLst/>
              <a:uLnTx/>
              <a:uFillTx/>
              <a:latin typeface="+mn-lt"/>
              <a:ea typeface="+mn-ea"/>
              <a:cs typeface="+mn-cs"/>
            </a:endParaRPr>
          </a:p>
          <a:p>
            <a:pPr marL="342900" marR="0" lvl="1" indent="-342900" algn="l" defTabSz="914400" rtl="0" eaLnBrk="1" fontAlgn="base" latinLnBrk="0" hangingPunct="1">
              <a:lnSpc>
                <a:spcPct val="170000"/>
              </a:lnSpc>
              <a:spcBef>
                <a:spcPct val="20000"/>
              </a:spcBef>
              <a:spcAft>
                <a:spcPct val="0"/>
              </a:spcAft>
              <a:buClr>
                <a:schemeClr val="hlink"/>
              </a:buClr>
              <a:buSzPct val="80000"/>
              <a:buFont typeface="Wingdings" panose="05000000000000000000" pitchFamily="2" charset="2"/>
              <a:buNone/>
              <a:defRPr/>
            </a:pPr>
            <a:r>
              <a:rPr kumimoji="0" lang="zh-CN" altLang="en-US" sz="2000" b="0" i="0" u="none" strike="noStrike" kern="0" cap="none" spc="0" normalizeH="0" baseline="0" noProof="0" dirty="0">
                <a:ln>
                  <a:noFill/>
                </a:ln>
                <a:solidFill>
                  <a:schemeClr val="tx1"/>
                </a:solidFill>
                <a:effectLst/>
                <a:uLnTx/>
                <a:uFillTx/>
                <a:latin typeface="+mn-lt"/>
                <a:ea typeface="+mn-ea"/>
                <a:cs typeface="+mn-cs"/>
              </a:rPr>
              <a:t>  </a:t>
            </a:r>
            <a:r>
              <a:rPr kumimoji="0" lang="en-US" altLang="zh-CN" sz="2000" b="0" i="0" u="none" strike="noStrike" kern="0" cap="none" spc="0" normalizeH="0" baseline="0" noProof="0" dirty="0" err="1">
                <a:ln>
                  <a:noFill/>
                </a:ln>
                <a:solidFill>
                  <a:schemeClr val="tx1"/>
                </a:solidFill>
                <a:effectLst/>
                <a:uLnTx/>
                <a:uFillTx/>
                <a:latin typeface="+mn-lt"/>
                <a:ea typeface="+mn-ea"/>
                <a:cs typeface="+mn-cs"/>
              </a:rPr>
              <a:t>ao</a:t>
            </a:r>
            <a:r>
              <a:rPr kumimoji="0" lang="en-US" altLang="zh-CN" sz="2000" b="0" i="0" u="none" strike="noStrike" kern="0" cap="none" spc="0" normalizeH="0" baseline="0" noProof="0" dirty="0">
                <a:ln>
                  <a:noFill/>
                </a:ln>
                <a:solidFill>
                  <a:schemeClr val="tx1"/>
                </a:solidFill>
                <a:effectLst/>
                <a:uLnTx/>
                <a:uFillTx/>
                <a:latin typeface="+mn-lt"/>
                <a:ea typeface="+mn-ea"/>
                <a:cs typeface="+mn-cs"/>
              </a:rPr>
              <a:t> </a:t>
            </a:r>
            <a:r>
              <a:rPr kumimoji="0" lang="zh-CN" altLang="en-US" sz="2000" b="0" i="0" u="none" strike="noStrike" kern="0" cap="none" spc="0" normalizeH="0" baseline="0" noProof="0" dirty="0">
                <a:ln>
                  <a:noFill/>
                </a:ln>
                <a:solidFill>
                  <a:schemeClr val="tx1"/>
                </a:solidFill>
                <a:effectLst/>
                <a:uLnTx/>
                <a:uFillTx/>
                <a:latin typeface="+mn-lt"/>
                <a:ea typeface="+mn-ea"/>
                <a:cs typeface="+mn-cs"/>
              </a:rPr>
              <a:t>凹、跑、到、劳、报道、早操    </a:t>
            </a:r>
            <a:endParaRPr kumimoji="0" lang="zh-CN" altLang="en-US" sz="2000" b="0" i="0" u="none" strike="noStrike" kern="0" cap="none" spc="0" normalizeH="0" baseline="0" noProof="0" dirty="0">
              <a:ln>
                <a:noFill/>
              </a:ln>
              <a:solidFill>
                <a:schemeClr val="tx1"/>
              </a:solidFill>
              <a:effectLst/>
              <a:uLnTx/>
              <a:uFillTx/>
              <a:latin typeface="+mn-lt"/>
              <a:ea typeface="+mn-ea"/>
              <a:cs typeface="+mn-cs"/>
            </a:endParaRPr>
          </a:p>
          <a:p>
            <a:pPr marL="342900" marR="0" lvl="1" indent="-342900" algn="l" defTabSz="914400" rtl="0" eaLnBrk="1" fontAlgn="base" latinLnBrk="0" hangingPunct="1">
              <a:lnSpc>
                <a:spcPct val="170000"/>
              </a:lnSpc>
              <a:spcBef>
                <a:spcPct val="20000"/>
              </a:spcBef>
              <a:spcAft>
                <a:spcPct val="0"/>
              </a:spcAft>
              <a:buClr>
                <a:schemeClr val="hlink"/>
              </a:buClr>
              <a:buSzPct val="80000"/>
              <a:buFont typeface="Wingdings" panose="05000000000000000000" pitchFamily="2" charset="2"/>
              <a:buNone/>
              <a:defRPr/>
            </a:pPr>
            <a:r>
              <a:rPr kumimoji="0" lang="zh-CN" altLang="en-US" sz="2000" b="0" i="0" u="none" strike="noStrike" kern="0" cap="none" spc="0" normalizeH="0" baseline="0" noProof="0" dirty="0">
                <a:ln>
                  <a:noFill/>
                </a:ln>
                <a:solidFill>
                  <a:schemeClr val="tx1"/>
                </a:solidFill>
                <a:effectLst/>
                <a:uLnTx/>
                <a:uFillTx/>
                <a:latin typeface="+mn-lt"/>
                <a:ea typeface="+mn-ea"/>
                <a:cs typeface="+mn-cs"/>
              </a:rPr>
              <a:t>  </a:t>
            </a:r>
            <a:r>
              <a:rPr kumimoji="0" lang="en-US" altLang="zh-CN" sz="2000" b="0" i="0" u="none" strike="noStrike" kern="0" cap="none" spc="0" normalizeH="0" baseline="0" noProof="0" dirty="0" err="1">
                <a:ln>
                  <a:noFill/>
                </a:ln>
                <a:solidFill>
                  <a:schemeClr val="tx1"/>
                </a:solidFill>
                <a:effectLst/>
                <a:uLnTx/>
                <a:uFillTx/>
                <a:latin typeface="+mn-lt"/>
                <a:ea typeface="+mn-ea"/>
                <a:cs typeface="+mn-cs"/>
              </a:rPr>
              <a:t>ou</a:t>
            </a:r>
            <a:r>
              <a:rPr kumimoji="0" lang="en-US" altLang="zh-CN" sz="2000" b="0" i="0" u="none" strike="noStrike" kern="0" cap="none" spc="0" normalizeH="0" baseline="0" noProof="0" dirty="0">
                <a:ln>
                  <a:noFill/>
                </a:ln>
                <a:solidFill>
                  <a:schemeClr val="tx1"/>
                </a:solidFill>
                <a:effectLst/>
                <a:uLnTx/>
                <a:uFillTx/>
                <a:latin typeface="+mn-lt"/>
                <a:ea typeface="+mn-ea"/>
                <a:cs typeface="+mn-cs"/>
              </a:rPr>
              <a:t> </a:t>
            </a:r>
            <a:r>
              <a:rPr kumimoji="0" lang="zh-CN" altLang="en-US" sz="2000" b="0" i="0" u="none" strike="noStrike" kern="0" cap="none" spc="0" normalizeH="0" baseline="0" noProof="0" dirty="0">
                <a:ln>
                  <a:noFill/>
                </a:ln>
                <a:solidFill>
                  <a:schemeClr val="tx1"/>
                </a:solidFill>
                <a:effectLst/>
                <a:uLnTx/>
                <a:uFillTx/>
                <a:latin typeface="+mn-lt"/>
                <a:ea typeface="+mn-ea"/>
                <a:cs typeface="+mn-cs"/>
              </a:rPr>
              <a:t>狗、猴、愁、斗、口头、收购</a:t>
            </a:r>
            <a:endParaRPr kumimoji="0" lang="zh-CN" altLang="en-US" sz="2000" b="0" i="0" u="none" strike="noStrike" kern="0" cap="none" spc="0" normalizeH="0" baseline="0" noProof="0" dirty="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en-US" altLang="zh-CN" sz="3200" b="0" i="0" u="none" strike="noStrike" kern="0" cap="none" spc="0" normalizeH="0" baseline="0" noProof="0" dirty="0">
                <a:ln>
                  <a:noFill/>
                </a:ln>
                <a:solidFill>
                  <a:schemeClr val="tx1"/>
                </a:solidFill>
                <a:effectLst/>
                <a:uLnTx/>
                <a:uFillTx/>
                <a:latin typeface="+mn-lt"/>
                <a:ea typeface="+mn-ea"/>
                <a:cs typeface="+mn-cs"/>
              </a:rPr>
              <a:t>3</a:t>
            </a:r>
            <a:r>
              <a:rPr kumimoji="0" lang="zh-CN" altLang="en-US" sz="3200" b="0" i="0" u="none" strike="noStrike" kern="0" cap="none" spc="0" normalizeH="0" baseline="0" noProof="0" dirty="0">
                <a:ln>
                  <a:noFill/>
                </a:ln>
                <a:solidFill>
                  <a:schemeClr val="tx1"/>
                </a:solidFill>
                <a:effectLst/>
                <a:uLnTx/>
                <a:uFillTx/>
                <a:latin typeface="+mn-lt"/>
                <a:ea typeface="+mn-ea"/>
                <a:cs typeface="+mn-cs"/>
              </a:rPr>
              <a:t>、</a:t>
            </a:r>
            <a:r>
              <a:rPr kumimoji="0" lang="en-US" altLang="zh-CN" sz="3200" b="0" i="0" u="none" strike="noStrike" kern="0" cap="none" spc="0" normalizeH="0" baseline="0" noProof="0" dirty="0">
                <a:ln>
                  <a:noFill/>
                </a:ln>
                <a:solidFill>
                  <a:schemeClr val="tx1"/>
                </a:solidFill>
                <a:effectLst/>
                <a:uLnTx/>
                <a:uFillTx/>
                <a:latin typeface="+mn-lt"/>
                <a:ea typeface="+mn-ea"/>
                <a:cs typeface="+mn-cs"/>
              </a:rPr>
              <a:t>i</a:t>
            </a:r>
            <a:r>
              <a:rPr kumimoji="0" lang="zh-CN" altLang="en-US" sz="3200" b="0" i="0" u="none" strike="noStrike" kern="0" cap="none" spc="0" normalizeH="0" baseline="0" noProof="0" dirty="0">
                <a:ln>
                  <a:noFill/>
                </a:ln>
                <a:solidFill>
                  <a:schemeClr val="tx1"/>
                </a:solidFill>
                <a:effectLst/>
                <a:uLnTx/>
                <a:uFillTx/>
                <a:latin typeface="+mn-lt"/>
                <a:ea typeface="+mn-ea"/>
                <a:cs typeface="+mn-cs"/>
              </a:rPr>
              <a:t>、</a:t>
            </a:r>
            <a:endParaRPr kumimoji="0" lang="zh-CN" altLang="en-US" sz="3200" b="0" i="0" u="none" strike="noStrike" kern="0" cap="none" spc="0" normalizeH="0" baseline="0" noProof="0" dirty="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zh-CN" altLang="en-US" sz="2000" b="0" i="0" u="none" strike="noStrike" kern="0" cap="none" spc="0" normalizeH="0" baseline="0" noProof="0" dirty="0">
                <a:ln>
                  <a:noFill/>
                </a:ln>
                <a:solidFill>
                  <a:schemeClr val="tx1"/>
                </a:solidFill>
                <a:effectLst/>
                <a:uLnTx/>
                <a:uFillTx/>
                <a:latin typeface="+mn-lt"/>
                <a:ea typeface="+mn-ea"/>
                <a:cs typeface="+mn-cs"/>
              </a:rPr>
              <a:t>区别：唇形的圆与不圆</a:t>
            </a:r>
            <a:endParaRPr kumimoji="0" lang="zh-CN" altLang="en-US" sz="2000" b="0" i="0" u="none" strike="noStrike" kern="0" cap="none" spc="0" normalizeH="0" baseline="0" noProof="0" dirty="0">
              <a:ln>
                <a:noFill/>
              </a:ln>
              <a:solidFill>
                <a:schemeClr val="tx1"/>
              </a:solidFill>
              <a:effectLst/>
              <a:uLnTx/>
              <a:uFillTx/>
              <a:latin typeface="+mn-lt"/>
              <a:ea typeface="+mn-ea"/>
              <a:cs typeface="+mn-cs"/>
            </a:endParaRPr>
          </a:p>
        </p:txBody>
      </p:sp>
      <p:sp>
        <p:nvSpPr>
          <p:cNvPr id="32772" name="Rectangle 4"/>
          <p:cNvSpPr/>
          <p:nvPr/>
        </p:nvSpPr>
        <p:spPr>
          <a:xfrm>
            <a:off x="1665288" y="5805488"/>
            <a:ext cx="409575" cy="579437"/>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hlink"/>
              </a:buClr>
              <a:buSzPct val="80000"/>
              <a:buFont typeface="Wingdings" panose="05000000000000000000" pitchFamily="2" charset="2"/>
              <a:buChar char="Ø"/>
              <a:defRPr sz="3200">
                <a:solidFill>
                  <a:schemeClr val="tx1"/>
                </a:solidFill>
                <a:effectLst/>
                <a:latin typeface="+mn-lt"/>
                <a:ea typeface="+mn-ea"/>
                <a:cs typeface="+mn-cs"/>
              </a:defRPr>
            </a:lvl1pPr>
            <a:lvl2pPr marL="742950" indent="-285750" algn="l" rtl="0" eaLnBrk="0" fontAlgn="base" hangingPunct="0">
              <a:spcBef>
                <a:spcPct val="20000"/>
              </a:spcBef>
              <a:spcAft>
                <a:spcPct val="0"/>
              </a:spcAft>
              <a:buClr>
                <a:schemeClr val="tx2"/>
              </a:buClr>
              <a:buSzPct val="50000"/>
              <a:buFont typeface="Wingdings" panose="05000000000000000000" pitchFamily="2" charset="2"/>
              <a:buChar char="l"/>
              <a:defRPr sz="2800">
                <a:solidFill>
                  <a:schemeClr val="tx1"/>
                </a:solidFill>
                <a:effectLst/>
                <a:latin typeface="+mn-lt"/>
                <a:ea typeface="+mn-ea"/>
              </a:defRPr>
            </a:lvl2pPr>
            <a:lvl3pPr marL="1143000" indent="-228600" algn="l" rtl="0" eaLnBrk="0" fontAlgn="base" hangingPunct="0">
              <a:spcBef>
                <a:spcPct val="20000"/>
              </a:spcBef>
              <a:spcAft>
                <a:spcPct val="0"/>
              </a:spcAft>
              <a:buClr>
                <a:schemeClr val="accent2"/>
              </a:buClr>
              <a:buChar char="•"/>
              <a:defRPr sz="2400">
                <a:solidFill>
                  <a:schemeClr val="tx1"/>
                </a:solidFill>
                <a:effectLst/>
                <a:latin typeface="+mn-lt"/>
                <a:ea typeface="+mn-ea"/>
              </a:defRPr>
            </a:lvl3pPr>
            <a:lvl4pPr marL="1600200" indent="-228600" algn="l" rtl="0" eaLnBrk="0" fontAlgn="base" hangingPunct="0">
              <a:spcBef>
                <a:spcPct val="20000"/>
              </a:spcBef>
              <a:spcAft>
                <a:spcPct val="0"/>
              </a:spcAft>
              <a:buClr>
                <a:schemeClr val="folHlink"/>
              </a:buClr>
              <a:buSzPct val="50000"/>
              <a:buFont typeface="Wingdings" panose="05000000000000000000" pitchFamily="2" charset="2"/>
              <a:buChar char="l"/>
              <a:defRPr sz="2000">
                <a:solidFill>
                  <a:schemeClr val="tx1"/>
                </a:solidFill>
                <a:effectLst/>
                <a:latin typeface="+mn-lt"/>
                <a:ea typeface="+mn-ea"/>
              </a:defRPr>
            </a:lvl4pPr>
            <a:lvl5pPr marL="2057400" indent="-228600" algn="l" rtl="0" eaLnBrk="0" fontAlgn="base" hangingPunct="0">
              <a:spcBef>
                <a:spcPct val="20000"/>
              </a:spcBef>
              <a:spcAft>
                <a:spcPct val="0"/>
              </a:spcAft>
              <a:buClr>
                <a:schemeClr val="hlink"/>
              </a:buClr>
              <a:buChar char="•"/>
              <a:defRPr sz="2000">
                <a:solidFill>
                  <a:schemeClr val="tx1"/>
                </a:solidFill>
                <a:effectLst/>
                <a:latin typeface="+mn-lt"/>
                <a:ea typeface="+mn-ea"/>
              </a:defRPr>
            </a:lvl5pPr>
          </a:lstStyle>
          <a:p>
            <a:pPr marL="0" lvl="0" indent="0" eaLnBrk="1" hangingPunct="1">
              <a:spcBef>
                <a:spcPct val="0"/>
              </a:spcBef>
              <a:buClrTx/>
              <a:buSzTx/>
              <a:buFontTx/>
              <a:buNone/>
            </a:pPr>
            <a:r>
              <a:rPr lang="en-US" altLang="zh-CN" dirty="0"/>
              <a:t>ü</a:t>
            </a:r>
            <a:endParaRPr lang="en-US" altLang="zh-CN" dirty="0"/>
          </a:p>
        </p:txBody>
      </p:sp>
    </p:spTree>
  </p:cSld>
  <p:clrMapOvr>
    <a:masterClrMapping/>
  </p:clrMapOvr>
  <p:transition spd="med" advClick="0" advTm="5000">
    <p:pull dir="d"/>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1794" name="Rectangle 2"/>
          <p:cNvSpPr>
            <a:spLocks noGrp="1" noChangeArrowheads="1"/>
          </p:cNvSpPr>
          <p:nvPr>
            <p:ph type="title"/>
          </p:nvPr>
        </p:nvSpPr>
        <p:spPr/>
        <p:txBody>
          <a:bodyPr vert="horz" wrap="square" lIns="91440" tIns="45720" rIns="91440" bIns="45720" numCol="1" anchor="ctr" anchorCtr="1"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4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华文新魏" panose="02010800040101010101" pitchFamily="2" charset="-122"/>
                <a:ea typeface="华文新魏" panose="02010800040101010101" pitchFamily="2" charset="-122"/>
                <a:cs typeface="+mj-cs"/>
              </a:rPr>
              <a:t>分清前后鼻音的方法（一）</a:t>
            </a:r>
            <a:endParaRPr kumimoji="0" lang="zh-CN" altLang="en-US" sz="4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华文新魏" panose="02010800040101010101" pitchFamily="2" charset="-122"/>
              <a:ea typeface="华文新魏" panose="02010800040101010101" pitchFamily="2" charset="-122"/>
              <a:cs typeface="+mj-cs"/>
            </a:endParaRPr>
          </a:p>
        </p:txBody>
      </p:sp>
      <p:sp>
        <p:nvSpPr>
          <p:cNvPr id="161795" name="Rectangle 3"/>
          <p:cNvSpPr>
            <a:spLocks noGrp="1" noChangeArrowheads="1"/>
          </p:cNvSpPr>
          <p:nvPr>
            <p:ph idx="1"/>
          </p:nvPr>
        </p:nvSpPr>
        <p:spPr>
          <a:xfrm>
            <a:off x="152400" y="1527175"/>
            <a:ext cx="8839200" cy="4572000"/>
          </a:xfrm>
        </p:spPr>
        <p:txBody>
          <a:bodyPr vert="horz" wrap="square" lIns="91440" tIns="45720" rIns="91440" bIns="45720" numCol="1" anchor="t" anchorCtr="0" compatLnSpc="1"/>
          <a:lstStyle/>
          <a:p>
            <a:pPr marL="342900" marR="0" lvl="0" indent="-342900" algn="l" defTabSz="914400" rtl="0" eaLnBrk="0" fontAlgn="base" latinLnBrk="0" hangingPunct="0">
              <a:lnSpc>
                <a:spcPct val="15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声旁类推法</a:t>
            </a:r>
            <a:endPar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endParaRPr>
          </a:p>
          <a:p>
            <a:pPr marL="342900" marR="0" lvl="0" indent="-342900" algn="l" defTabSz="914400" rtl="0" eaLnBrk="0" fontAlgn="base" latinLnBrk="0" hangingPunct="0">
              <a:lnSpc>
                <a:spcPct val="150000"/>
              </a:lnSpc>
              <a:spcBef>
                <a:spcPct val="20000"/>
              </a:spcBef>
              <a:spcAft>
                <a:spcPct val="0"/>
              </a:spcAft>
              <a:buClr>
                <a:schemeClr val="hlink"/>
              </a:buClr>
              <a:buSzPct val="80000"/>
              <a:buFont typeface="Wingdings" panose="05000000000000000000" pitchFamily="2" charset="2"/>
              <a:buNone/>
              <a:defRPr/>
            </a:pP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  例一：刃</a:t>
            </a: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忍、韧、纫、仞</a:t>
            </a:r>
            <a:endPar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endParaRPr>
          </a:p>
          <a:p>
            <a:pPr marL="342900" marR="0" lvl="0" indent="-342900" algn="l" defTabSz="914400" rtl="0" eaLnBrk="0" fontAlgn="base" latinLnBrk="0" hangingPunct="0">
              <a:lnSpc>
                <a:spcPct val="150000"/>
              </a:lnSpc>
              <a:spcBef>
                <a:spcPct val="20000"/>
              </a:spcBef>
              <a:spcAft>
                <a:spcPct val="0"/>
              </a:spcAft>
              <a:buClr>
                <a:schemeClr val="hlink"/>
              </a:buClr>
              <a:buSzPct val="80000"/>
              <a:buFont typeface="Wingdings" panose="05000000000000000000" pitchFamily="2" charset="2"/>
              <a:buNone/>
              <a:defRPr/>
            </a:pP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  例二：成</a:t>
            </a: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盛、城、诚</a:t>
            </a:r>
            <a:endPar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endParaRPr>
          </a:p>
          <a:p>
            <a:pPr marL="342900" marR="0" lvl="0" indent="-342900" algn="l" defTabSz="914400" rtl="0" eaLnBrk="0" fontAlgn="base" latinLnBrk="0" hangingPunct="0">
              <a:lnSpc>
                <a:spcPct val="150000"/>
              </a:lnSpc>
              <a:spcBef>
                <a:spcPct val="20000"/>
              </a:spcBef>
              <a:spcAft>
                <a:spcPct val="0"/>
              </a:spcAft>
              <a:buClr>
                <a:schemeClr val="hlink"/>
              </a:buClr>
              <a:buSzPct val="80000"/>
              <a:buFont typeface="Wingdings" panose="05000000000000000000" pitchFamily="2" charset="2"/>
              <a:buNone/>
              <a:defRPr/>
            </a:pP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  例三：令</a:t>
            </a: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领、零、铃、岭、龄、伶、羚、冷</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a:t>
            </a:r>
            <a:r>
              <a:rPr kumimoji="0" lang="en-US" altLang="zh-CN" sz="3200" b="1" i="0" u="none" strike="noStrike" kern="0" cap="none" spc="0" normalizeH="0" baseline="0" noProof="0" dirty="0" err="1">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lěng</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）（“邻”例外，念</a:t>
            </a:r>
            <a:r>
              <a:rPr kumimoji="0" lang="en-US" altLang="zh-CN" sz="3200" b="1" i="0" u="none" strike="noStrike" kern="0" cap="none" spc="0" normalizeH="0" baseline="0" noProof="0" dirty="0" err="1">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lín</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a:t>
            </a:r>
            <a:endPar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0" fontAlgn="base" latinLnBrk="0" hangingPunct="0">
              <a:lnSpc>
                <a:spcPct val="100000"/>
              </a:lnSpc>
              <a:spcBef>
                <a:spcPct val="20000"/>
              </a:spcBef>
              <a:spcAft>
                <a:spcPct val="0"/>
              </a:spcAft>
              <a:buClr>
                <a:schemeClr val="hlink"/>
              </a:buClr>
              <a:buSzPct val="80000"/>
              <a:buFont typeface="Wingdings" panose="05000000000000000000" pitchFamily="2" charset="2"/>
              <a:buNone/>
              <a:defRPr/>
            </a:pPr>
            <a:endParaRPr kumimoji="0" lang="en-US" altLang="zh-CN"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endParaRPr>
          </a:p>
        </p:txBody>
      </p:sp>
    </p:spTree>
  </p:cSld>
  <p:clrMapOvr>
    <a:masterClrMapping/>
  </p:clrMapOvr>
  <p:transition spd="med">
    <p:pull dir="d"/>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2818" name="Rectangle 2"/>
          <p:cNvSpPr>
            <a:spLocks noGrp="1" noChangeArrowheads="1"/>
          </p:cNvSpPr>
          <p:nvPr>
            <p:ph type="title"/>
          </p:nvPr>
        </p:nvSpPr>
        <p:spPr/>
        <p:txBody>
          <a:bodyPr vert="horz" wrap="square" lIns="91440" tIns="45720" rIns="91440" bIns="45720" numCol="1" anchor="ctr" anchorCtr="1"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4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华文新魏" panose="02010800040101010101" pitchFamily="2" charset="-122"/>
                <a:ea typeface="华文新魏" panose="02010800040101010101" pitchFamily="2" charset="-122"/>
                <a:cs typeface="+mj-cs"/>
              </a:rPr>
              <a:t>分清前后鼻音的方法（二）</a:t>
            </a:r>
            <a:endParaRPr kumimoji="0" lang="zh-CN" altLang="en-US" sz="4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华文新魏" panose="02010800040101010101" pitchFamily="2" charset="-122"/>
              <a:ea typeface="华文新魏" panose="02010800040101010101" pitchFamily="2" charset="-122"/>
              <a:cs typeface="+mj-cs"/>
            </a:endParaRPr>
          </a:p>
        </p:txBody>
      </p:sp>
      <p:sp>
        <p:nvSpPr>
          <p:cNvPr id="162819" name="Rectangle 3"/>
          <p:cNvSpPr>
            <a:spLocks noGrp="1" noChangeArrowheads="1"/>
          </p:cNvSpPr>
          <p:nvPr>
            <p:ph idx="1"/>
          </p:nvPr>
        </p:nvSpPr>
        <p:spPr>
          <a:xfrm>
            <a:off x="457200" y="1600200"/>
            <a:ext cx="8305800" cy="4530725"/>
          </a:xfrm>
        </p:spPr>
        <p:txBody>
          <a:bodyPr vert="horz" wrap="square" lIns="91440" tIns="45720" rIns="91440" bIns="45720" numCol="1" anchor="t" anchorCtr="0" compatLnSpc="1">
            <a:normAutofit fontScale="85000" lnSpcReduction="20000"/>
          </a:bodyPr>
          <a:lstStyle/>
          <a:p>
            <a:pPr marL="342900" marR="0" lvl="0" indent="-342900" algn="l" defTabSz="914400" rtl="0" eaLnBrk="0" fontAlgn="base" latinLnBrk="0" hangingPunct="0">
              <a:lnSpc>
                <a:spcPct val="90000"/>
              </a:lnSpc>
              <a:spcBef>
                <a:spcPct val="20000"/>
              </a:spcBef>
              <a:spcAft>
                <a:spcPts val="120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声韵配合规律法</a:t>
            </a:r>
            <a:endPar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endParaRPr>
          </a:p>
          <a:p>
            <a:pPr marL="342900" marR="0" lvl="0" indent="-342900" algn="l" defTabSz="914400" rtl="0" eaLnBrk="0" fontAlgn="base" latinLnBrk="0" hangingPunct="0">
              <a:lnSpc>
                <a:spcPct val="150000"/>
              </a:lnSpc>
              <a:spcBef>
                <a:spcPct val="20000"/>
              </a:spcBef>
              <a:spcAft>
                <a:spcPts val="1200"/>
              </a:spcAft>
              <a:buClr>
                <a:schemeClr val="hlink"/>
              </a:buClr>
              <a:buSzPct val="80000"/>
              <a:buFont typeface="Wingdings" panose="05000000000000000000" pitchFamily="2" charset="2"/>
              <a:buNone/>
              <a:defRPr/>
            </a:pP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      d</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a:t>
            </a: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t</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a:t>
            </a: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n</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a:t>
            </a: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l</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不和前鼻音</a:t>
            </a: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en</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相拼，例外字：嫩；所以等、疼、能、冷、棱都是后鼻音。</a:t>
            </a:r>
            <a:endPar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0" fontAlgn="base" latinLnBrk="0" hangingPunct="0">
              <a:lnSpc>
                <a:spcPct val="150000"/>
              </a:lnSpc>
              <a:spcBef>
                <a:spcPct val="20000"/>
              </a:spcBef>
              <a:spcAft>
                <a:spcPts val="1200"/>
              </a:spcAft>
              <a:buClr>
                <a:schemeClr val="hlink"/>
              </a:buClr>
              <a:buSzPct val="80000"/>
              <a:buFont typeface="Wingdings" panose="05000000000000000000" pitchFamily="2" charset="2"/>
              <a:buNone/>
              <a:defRPr/>
            </a:pP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      </a:t>
            </a: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d</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a:t>
            </a: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t</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a:t>
            </a: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n</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不和前鼻音</a:t>
            </a: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in</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相拼，例外字：您；所以定、听、凝、丁、亭、宁都是后鼻音。</a:t>
            </a:r>
            <a:endPar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0" fontAlgn="base" latinLnBrk="0" hangingPunct="0">
              <a:lnSpc>
                <a:spcPct val="150000"/>
              </a:lnSpc>
              <a:spcBef>
                <a:spcPct val="20000"/>
              </a:spcBef>
              <a:spcAft>
                <a:spcPts val="1200"/>
              </a:spcAft>
              <a:buClr>
                <a:schemeClr val="hlink"/>
              </a:buClr>
              <a:buSzPct val="80000"/>
              <a:buFont typeface="Wingdings" panose="05000000000000000000" pitchFamily="2" charset="2"/>
              <a:buNone/>
              <a:defRPr/>
            </a:pP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      </a:t>
            </a: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b</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a:t>
            </a: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p</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a:t>
            </a: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m</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a:t>
            </a: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f</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不与</a:t>
            </a:r>
            <a:r>
              <a:rPr kumimoji="0" lang="en-US" altLang="zh-CN" sz="3200" b="1" i="0" u="none" strike="noStrike" kern="0" cap="none" spc="0" normalizeH="0" baseline="0" noProof="0" dirty="0" err="1">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ong</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相拼，所以蹦、捧、梦、风的韵母都是</a:t>
            </a: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eng</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a:t>
            </a:r>
            <a:endPar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transition spd="med">
    <p:pull dir="d"/>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42" name="Rectangle 2"/>
          <p:cNvSpPr>
            <a:spLocks noGrp="1" noChangeArrowheads="1"/>
          </p:cNvSpPr>
          <p:nvPr>
            <p:ph type="title"/>
          </p:nvPr>
        </p:nvSpPr>
        <p:spPr>
          <a:xfrm>
            <a:off x="0" y="228600"/>
            <a:ext cx="9144000" cy="758825"/>
          </a:xfrm>
        </p:spPr>
        <p:txBody>
          <a:bodyPr vert="horz" wrap="square" lIns="91440" tIns="45720" rIns="91440" bIns="45720" numCol="1" anchor="ctr" anchorCtr="1"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4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华文新魏" panose="02010800040101010101" pitchFamily="2" charset="-122"/>
                <a:ea typeface="华文新魏" panose="02010800040101010101" pitchFamily="2" charset="-122"/>
                <a:cs typeface="+mj-cs"/>
              </a:rPr>
              <a:t>什么是声调？</a:t>
            </a:r>
            <a:endParaRPr kumimoji="0" lang="zh-CN" altLang="en-US" sz="4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华文新魏" panose="02010800040101010101" pitchFamily="2" charset="-122"/>
              <a:ea typeface="华文新魏" panose="02010800040101010101" pitchFamily="2" charset="-122"/>
              <a:cs typeface="+mj-cs"/>
            </a:endParaRPr>
          </a:p>
        </p:txBody>
      </p:sp>
      <p:sp>
        <p:nvSpPr>
          <p:cNvPr id="163843" name="Rectangle 3"/>
          <p:cNvSpPr>
            <a:spLocks noGrp="1" noChangeArrowheads="1"/>
          </p:cNvSpPr>
          <p:nvPr>
            <p:ph idx="1"/>
          </p:nvPr>
        </p:nvSpPr>
        <p:spPr>
          <a:xfrm>
            <a:off x="301625" y="1600200"/>
            <a:ext cx="8504238" cy="4572000"/>
          </a:xfrm>
        </p:spPr>
        <p:txBody>
          <a:bodyPr vert="horz" wrap="square" lIns="91440" tIns="45720" rIns="91440" bIns="45720" numCol="1" anchor="t" anchorCtr="0" compatLnSpc="1">
            <a:normAutofit fontScale="85000" lnSpcReduction="10000"/>
          </a:bodyPr>
          <a:lstStyle/>
          <a:p>
            <a:pPr marL="342900" marR="0" lvl="0" indent="-342900" algn="l" defTabSz="914400" rtl="0" eaLnBrk="0" fontAlgn="base" latinLnBrk="0" hangingPunct="0">
              <a:lnSpc>
                <a:spcPct val="110000"/>
              </a:lnSpc>
              <a:spcBef>
                <a:spcPct val="20000"/>
              </a:spcBef>
              <a:spcAft>
                <a:spcPts val="120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声调是贯穿整个音节的高低升降的变化。</a:t>
            </a:r>
            <a:endPar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endParaRPr>
          </a:p>
          <a:p>
            <a:pPr marL="342900" marR="0" lvl="0" indent="-342900" algn="l" defTabSz="914400" rtl="0" eaLnBrk="0" fontAlgn="base" latinLnBrk="0" hangingPunct="0">
              <a:lnSpc>
                <a:spcPct val="110000"/>
              </a:lnSpc>
              <a:spcBef>
                <a:spcPct val="20000"/>
              </a:spcBef>
              <a:spcAft>
                <a:spcPts val="120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声调的作用：</a:t>
            </a:r>
            <a:endPar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endParaRPr>
          </a:p>
          <a:p>
            <a:pPr marL="342900" marR="0" lvl="0" indent="-342900" algn="l" defTabSz="914400" rtl="0" eaLnBrk="0" fontAlgn="base" latinLnBrk="0" hangingPunct="0">
              <a:lnSpc>
                <a:spcPct val="110000"/>
              </a:lnSpc>
              <a:spcBef>
                <a:spcPct val="20000"/>
              </a:spcBef>
              <a:spcAft>
                <a:spcPts val="1200"/>
              </a:spcAft>
              <a:buClr>
                <a:schemeClr val="hlink"/>
              </a:buClr>
              <a:buSzPct val="80000"/>
              <a:buFont typeface="Wingdings" panose="05000000000000000000" pitchFamily="2" charset="2"/>
              <a:buNone/>
              <a:defRPr/>
            </a:pP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  区别词义。</a:t>
            </a:r>
            <a:endPar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endParaRPr>
          </a:p>
          <a:p>
            <a:pPr marL="342900" marR="0" lvl="0" indent="-342900" algn="l" defTabSz="914400" rtl="0" eaLnBrk="0" fontAlgn="base" latinLnBrk="0" hangingPunct="0">
              <a:lnSpc>
                <a:spcPct val="110000"/>
              </a:lnSpc>
              <a:spcBef>
                <a:spcPct val="20000"/>
              </a:spcBef>
              <a:spcAft>
                <a:spcPts val="1200"/>
              </a:spcAft>
              <a:buClr>
                <a:schemeClr val="hlink"/>
              </a:buClr>
              <a:buSzPct val="80000"/>
              <a:buFont typeface="Wingdings" panose="05000000000000000000" pitchFamily="2" charset="2"/>
              <a:buNone/>
              <a:defRPr/>
            </a:pP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      </a:t>
            </a:r>
            <a:r>
              <a:rPr kumimoji="0" lang="en-US" altLang="zh-CN" sz="3200" b="1" i="0" u="none" strike="noStrike" kern="0" cap="none" spc="0" normalizeH="0" baseline="0" noProof="0" dirty="0" err="1">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shī</a:t>
            </a: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师</a:t>
            </a: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a:t>
            </a:r>
            <a:r>
              <a:rPr kumimoji="0" lang="en-US" altLang="zh-CN" sz="3200" b="1" i="0" u="none" strike="noStrike" kern="0" cap="none" spc="0" normalizeH="0" baseline="0" noProof="0" dirty="0" err="1">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shí</a:t>
            </a: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时</a:t>
            </a: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a:t>
            </a:r>
            <a:r>
              <a:rPr kumimoji="0" lang="en-US" altLang="zh-CN" sz="3200" b="1" i="0" u="none" strike="noStrike" kern="0" cap="none" spc="0" normalizeH="0" baseline="0" noProof="0" dirty="0" err="1">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shǐ</a:t>
            </a: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史</a:t>
            </a: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a:t>
            </a:r>
            <a:r>
              <a:rPr kumimoji="0" lang="en-US" altLang="zh-CN" sz="3200" b="1" i="0" u="none" strike="noStrike" kern="0" cap="none" spc="0" normalizeH="0" baseline="0" noProof="0" dirty="0" err="1">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shì</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mn-ea"/>
                <a:cs typeface="Times New Roman" panose="02020603050405020304" pitchFamily="18" charset="0"/>
              </a:rPr>
              <a:t>（是</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）四个音节的区别，仅仅在于声调，表示不同的意义内容。</a:t>
            </a:r>
            <a:endPar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endParaRPr>
          </a:p>
          <a:p>
            <a:pPr marL="342900" marR="0" lvl="0" indent="-342900" algn="l" defTabSz="914400" rtl="0" eaLnBrk="0" fontAlgn="base" latinLnBrk="0" hangingPunct="0">
              <a:lnSpc>
                <a:spcPct val="110000"/>
              </a:lnSpc>
              <a:spcBef>
                <a:spcPct val="20000"/>
              </a:spcBef>
              <a:spcAft>
                <a:spcPts val="1200"/>
              </a:spcAft>
              <a:buClr>
                <a:schemeClr val="hlink"/>
              </a:buClr>
              <a:buSzPct val="80000"/>
              <a:buFont typeface="Wingdings" panose="05000000000000000000" pitchFamily="2" charset="2"/>
              <a:buNone/>
              <a:defRPr/>
            </a:pP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      事实、实施、逝世、时世、失实、史诗、誓师、失势、施事等词语表示不同的意义，通过声调区分。</a:t>
            </a:r>
            <a:endPar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endParaRPr>
          </a:p>
          <a:p>
            <a:pPr marL="342900" marR="0" lvl="0" indent="-342900" algn="l" defTabSz="914400" rtl="0" eaLnBrk="0" fontAlgn="base" latinLnBrk="0" hangingPunct="0">
              <a:lnSpc>
                <a:spcPct val="90000"/>
              </a:lnSpc>
              <a:spcBef>
                <a:spcPct val="20000"/>
              </a:spcBef>
              <a:spcAft>
                <a:spcPct val="0"/>
              </a:spcAft>
              <a:buClr>
                <a:schemeClr val="hlink"/>
              </a:buClr>
              <a:buSzPct val="80000"/>
              <a:buFont typeface="Wingdings" panose="05000000000000000000" pitchFamily="2" charset="2"/>
              <a:buNone/>
              <a:defRPr/>
            </a:pPr>
            <a:endPar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p:txBody>
      </p:sp>
    </p:spTree>
  </p:cSld>
  <p:clrMapOvr>
    <a:masterClrMapping/>
  </p:clrMapOvr>
  <p:transition spd="med">
    <p:pull dir="d"/>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5218" name="Rectangle 2"/>
          <p:cNvSpPr>
            <a:spLocks noGrp="1" noChangeArrowheads="1"/>
          </p:cNvSpPr>
          <p:nvPr>
            <p:ph type="title"/>
          </p:nvPr>
        </p:nvSpPr>
        <p:spPr/>
        <p:txBody>
          <a:bodyPr vert="horz" wrap="square" lIns="91440" tIns="45720" rIns="91440" bIns="45720"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0" i="0" u="none" strike="noStrike" kern="0" cap="none" spc="0" normalizeH="0" baseline="0" noProof="0">
                <a:ln>
                  <a:noFill/>
                </a:ln>
                <a:solidFill>
                  <a:schemeClr val="tx2"/>
                </a:solidFill>
                <a:effectLst>
                  <a:outerShdw blurRad="38100" dist="38100" dir="2700000" algn="tl">
                    <a:srgbClr val="000000"/>
                  </a:outerShdw>
                </a:effectLst>
                <a:uLnTx/>
                <a:uFillTx/>
                <a:latin typeface="+mj-lt"/>
                <a:ea typeface="+mj-ea"/>
                <a:cs typeface="+mj-cs"/>
              </a:rPr>
              <a:t>声调辅导</a:t>
            </a:r>
            <a:endParaRPr kumimoji="0" lang="zh-CN" altLang="en-US" sz="4400" b="0" i="0" u="none" strike="noStrike" kern="0" cap="none" spc="0" normalizeH="0" baseline="0" noProof="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265222" name="Text Box 6"/>
          <p:cNvSpPr txBox="1">
            <a:spLocks noChangeArrowheads="1"/>
          </p:cNvSpPr>
          <p:nvPr/>
        </p:nvSpPr>
        <p:spPr bwMode="auto">
          <a:xfrm>
            <a:off x="6084888" y="1844675"/>
            <a:ext cx="3059113" cy="366713"/>
          </a:xfrm>
          <a:prstGeom prst="rect">
            <a:avLst/>
          </a:prstGeom>
          <a:noFill/>
          <a:ln w="9525">
            <a:noFill/>
            <a:miter lim="800000"/>
          </a:ln>
          <a:effectLst/>
        </p:spPr>
        <p:txBody>
          <a:bodyPr>
            <a:spAutoFit/>
          </a:bodyPr>
          <a:lstStyle/>
          <a:p>
            <a:pPr marR="0" defTabSz="914400" eaLnBrk="1" hangingPunct="1">
              <a:spcBef>
                <a:spcPct val="50000"/>
              </a:spcBef>
              <a:buClrTx/>
              <a:buSzTx/>
              <a:buFontTx/>
              <a:buNone/>
              <a:defRPr/>
            </a:pPr>
            <a:r>
              <a:rPr kumimoji="0" lang="zh-CN" altLang="en-US" sz="1800" kern="1200" cap="none" spc="0" normalizeH="0" baseline="0" noProof="0">
                <a:latin typeface="Arial" panose="020B0604020202020204" pitchFamily="34" charset="0"/>
                <a:ea typeface="宋体" panose="02010600030101010101" pitchFamily="2" charset="-122"/>
                <a:cs typeface="+mn-cs"/>
              </a:rPr>
              <a:t>第一声：阴平 </a:t>
            </a:r>
            <a:r>
              <a:rPr kumimoji="0" lang="en-US" altLang="zh-CN" sz="1800" b="1" kern="1200" cap="none" spc="0" normalizeH="0" baseline="0" noProof="0">
                <a:solidFill>
                  <a:srgbClr val="FFFF00"/>
                </a:solidFill>
                <a:effectLst>
                  <a:outerShdw blurRad="38100" dist="38100" dir="2700000" algn="tl">
                    <a:srgbClr val="000000"/>
                  </a:outerShdw>
                </a:effectLst>
                <a:latin typeface="Arial" panose="020B0604020202020204" pitchFamily="34" charset="0"/>
                <a:ea typeface="宋体" panose="02010600030101010101" pitchFamily="2" charset="-122"/>
                <a:cs typeface="+mn-cs"/>
              </a:rPr>
              <a:t>55</a:t>
            </a:r>
            <a:r>
              <a:rPr kumimoji="0" lang="zh-CN" altLang="en-US" sz="1800" b="1" kern="1200" cap="none" spc="0" normalizeH="0" baseline="0" noProof="0">
                <a:solidFill>
                  <a:srgbClr val="FFFF00"/>
                </a:solidFill>
                <a:effectLst>
                  <a:outerShdw blurRad="38100" dist="38100" dir="2700000" algn="tl">
                    <a:srgbClr val="000000"/>
                  </a:outerShdw>
                </a:effectLst>
                <a:latin typeface="Arial" panose="020B0604020202020204" pitchFamily="34" charset="0"/>
                <a:ea typeface="宋体" panose="02010600030101010101" pitchFamily="2" charset="-122"/>
                <a:cs typeface="+mn-cs"/>
              </a:rPr>
              <a:t>高平调</a:t>
            </a:r>
            <a:endParaRPr kumimoji="0" lang="zh-CN" altLang="en-US" sz="1800" b="1" kern="1200" cap="none" spc="0" normalizeH="0" baseline="0" noProof="0">
              <a:solidFill>
                <a:srgbClr val="FFFF00"/>
              </a:solidFill>
              <a:effectLst>
                <a:outerShdw blurRad="38100" dist="38100" dir="2700000" algn="tl">
                  <a:srgbClr val="000000"/>
                </a:outerShdw>
              </a:effectLst>
              <a:latin typeface="Arial" panose="020B0604020202020204" pitchFamily="34" charset="0"/>
              <a:ea typeface="宋体" panose="02010600030101010101" pitchFamily="2" charset="-122"/>
              <a:cs typeface="+mn-cs"/>
            </a:endParaRPr>
          </a:p>
        </p:txBody>
      </p:sp>
      <p:sp>
        <p:nvSpPr>
          <p:cNvPr id="265223" name="Text Box 7"/>
          <p:cNvSpPr txBox="1">
            <a:spLocks noChangeArrowheads="1"/>
          </p:cNvSpPr>
          <p:nvPr/>
        </p:nvSpPr>
        <p:spPr bwMode="auto">
          <a:xfrm>
            <a:off x="6084888" y="2349500"/>
            <a:ext cx="2808288" cy="366713"/>
          </a:xfrm>
          <a:prstGeom prst="rect">
            <a:avLst/>
          </a:prstGeom>
          <a:noFill/>
          <a:ln w="9525">
            <a:noFill/>
            <a:miter lim="800000"/>
          </a:ln>
          <a:effectLst/>
        </p:spPr>
        <p:txBody>
          <a:bodyPr>
            <a:spAutoFit/>
          </a:bodyPr>
          <a:lstStyle/>
          <a:p>
            <a:pPr marR="0" defTabSz="914400" eaLnBrk="1" hangingPunct="1">
              <a:spcBef>
                <a:spcPct val="50000"/>
              </a:spcBef>
              <a:buClrTx/>
              <a:buSzTx/>
              <a:buFontTx/>
              <a:buNone/>
              <a:defRPr/>
            </a:pPr>
            <a:r>
              <a:rPr kumimoji="0" lang="zh-CN" altLang="en-US" sz="1800" kern="1200" cap="none" spc="0" normalizeH="0" baseline="0" noProof="0">
                <a:latin typeface="Arial" panose="020B0604020202020204" pitchFamily="34" charset="0"/>
                <a:ea typeface="宋体" panose="02010600030101010101" pitchFamily="2" charset="-122"/>
                <a:cs typeface="+mn-cs"/>
              </a:rPr>
              <a:t>第二声：阳平 </a:t>
            </a:r>
            <a:r>
              <a:rPr kumimoji="0" lang="en-US" altLang="zh-CN" sz="1800" b="1" kern="1200" cap="none" spc="0" normalizeH="0" baseline="0" noProof="0">
                <a:solidFill>
                  <a:srgbClr val="FFFF00"/>
                </a:solidFill>
                <a:effectLst>
                  <a:outerShdw blurRad="38100" dist="38100" dir="2700000" algn="tl">
                    <a:srgbClr val="000000"/>
                  </a:outerShdw>
                </a:effectLst>
                <a:latin typeface="Arial" panose="020B0604020202020204" pitchFamily="34" charset="0"/>
                <a:ea typeface="宋体" panose="02010600030101010101" pitchFamily="2" charset="-122"/>
                <a:cs typeface="+mn-cs"/>
              </a:rPr>
              <a:t>35</a:t>
            </a:r>
            <a:r>
              <a:rPr kumimoji="0" lang="zh-CN" altLang="en-US" sz="1800" b="1" kern="1200" cap="none" spc="0" normalizeH="0" baseline="0" noProof="0">
                <a:solidFill>
                  <a:srgbClr val="FFFF00"/>
                </a:solidFill>
                <a:effectLst>
                  <a:outerShdw blurRad="38100" dist="38100" dir="2700000" algn="tl">
                    <a:srgbClr val="000000"/>
                  </a:outerShdw>
                </a:effectLst>
                <a:latin typeface="Arial" panose="020B0604020202020204" pitchFamily="34" charset="0"/>
                <a:ea typeface="宋体" panose="02010600030101010101" pitchFamily="2" charset="-122"/>
                <a:cs typeface="+mn-cs"/>
              </a:rPr>
              <a:t>高升调</a:t>
            </a:r>
            <a:endParaRPr kumimoji="0" lang="zh-CN" altLang="en-US" sz="1800" b="1" kern="1200" cap="none" spc="0" normalizeH="0" baseline="0" noProof="0">
              <a:solidFill>
                <a:srgbClr val="FFFF00"/>
              </a:solidFill>
              <a:effectLst>
                <a:outerShdw blurRad="38100" dist="38100" dir="2700000" algn="tl">
                  <a:srgbClr val="000000"/>
                </a:outerShdw>
              </a:effectLst>
              <a:latin typeface="Arial" panose="020B0604020202020204" pitchFamily="34" charset="0"/>
              <a:ea typeface="宋体" panose="02010600030101010101" pitchFamily="2" charset="-122"/>
              <a:cs typeface="+mn-cs"/>
            </a:endParaRPr>
          </a:p>
        </p:txBody>
      </p:sp>
      <p:sp>
        <p:nvSpPr>
          <p:cNvPr id="265224" name="Text Box 8"/>
          <p:cNvSpPr txBox="1">
            <a:spLocks noChangeArrowheads="1"/>
          </p:cNvSpPr>
          <p:nvPr/>
        </p:nvSpPr>
        <p:spPr bwMode="auto">
          <a:xfrm>
            <a:off x="6084888" y="3141663"/>
            <a:ext cx="2879725" cy="366713"/>
          </a:xfrm>
          <a:prstGeom prst="rect">
            <a:avLst/>
          </a:prstGeom>
          <a:noFill/>
          <a:ln w="9525">
            <a:noFill/>
            <a:miter lim="800000"/>
          </a:ln>
          <a:effectLst/>
        </p:spPr>
        <p:txBody>
          <a:bodyPr>
            <a:spAutoFit/>
          </a:bodyPr>
          <a:lstStyle/>
          <a:p>
            <a:pPr marR="0" defTabSz="914400" eaLnBrk="1" hangingPunct="1">
              <a:spcBef>
                <a:spcPct val="50000"/>
              </a:spcBef>
              <a:buClrTx/>
              <a:buSzTx/>
              <a:buFontTx/>
              <a:buNone/>
              <a:defRPr/>
            </a:pPr>
            <a:r>
              <a:rPr kumimoji="0" lang="zh-CN" altLang="en-US" sz="1800" kern="1200" cap="none" spc="0" normalizeH="0" baseline="0" noProof="0">
                <a:latin typeface="Arial" panose="020B0604020202020204" pitchFamily="34" charset="0"/>
                <a:ea typeface="宋体" panose="02010600030101010101" pitchFamily="2" charset="-122"/>
                <a:cs typeface="+mn-cs"/>
              </a:rPr>
              <a:t>第三声：上声 </a:t>
            </a:r>
            <a:r>
              <a:rPr kumimoji="0" lang="en-US" altLang="zh-CN" sz="1800" b="1" kern="1200" cap="none" spc="0" normalizeH="0" baseline="0" noProof="0">
                <a:solidFill>
                  <a:srgbClr val="FFFF00"/>
                </a:solidFill>
                <a:effectLst>
                  <a:outerShdw blurRad="38100" dist="38100" dir="2700000" algn="tl">
                    <a:srgbClr val="000000"/>
                  </a:outerShdw>
                </a:effectLst>
                <a:latin typeface="Arial" panose="020B0604020202020204" pitchFamily="34" charset="0"/>
                <a:ea typeface="宋体" panose="02010600030101010101" pitchFamily="2" charset="-122"/>
                <a:cs typeface="+mn-cs"/>
              </a:rPr>
              <a:t>214</a:t>
            </a:r>
            <a:r>
              <a:rPr kumimoji="0" lang="zh-CN" altLang="en-US" sz="1800" b="1" kern="1200" cap="none" spc="0" normalizeH="0" baseline="0" noProof="0">
                <a:solidFill>
                  <a:srgbClr val="FFFF00"/>
                </a:solidFill>
                <a:effectLst>
                  <a:outerShdw blurRad="38100" dist="38100" dir="2700000" algn="tl">
                    <a:srgbClr val="000000"/>
                  </a:outerShdw>
                </a:effectLst>
                <a:latin typeface="Arial" panose="020B0604020202020204" pitchFamily="34" charset="0"/>
                <a:ea typeface="宋体" panose="02010600030101010101" pitchFamily="2" charset="-122"/>
                <a:cs typeface="+mn-cs"/>
              </a:rPr>
              <a:t>曲折调</a:t>
            </a:r>
            <a:endParaRPr kumimoji="0" lang="zh-CN" altLang="en-US" sz="1800" b="1" kern="1200" cap="none" spc="0" normalizeH="0" baseline="0" noProof="0">
              <a:solidFill>
                <a:srgbClr val="FFFF00"/>
              </a:solidFill>
              <a:effectLst>
                <a:outerShdw blurRad="38100" dist="38100" dir="2700000" algn="tl">
                  <a:srgbClr val="000000"/>
                </a:outerShdw>
              </a:effectLst>
              <a:latin typeface="Arial" panose="020B0604020202020204" pitchFamily="34" charset="0"/>
              <a:ea typeface="宋体" panose="02010600030101010101" pitchFamily="2" charset="-122"/>
              <a:cs typeface="+mn-cs"/>
            </a:endParaRPr>
          </a:p>
        </p:txBody>
      </p:sp>
      <p:sp>
        <p:nvSpPr>
          <p:cNvPr id="265225" name="Text Box 9"/>
          <p:cNvSpPr txBox="1">
            <a:spLocks noChangeArrowheads="1"/>
          </p:cNvSpPr>
          <p:nvPr/>
        </p:nvSpPr>
        <p:spPr bwMode="auto">
          <a:xfrm>
            <a:off x="6156325" y="5013325"/>
            <a:ext cx="2736850" cy="366713"/>
          </a:xfrm>
          <a:prstGeom prst="rect">
            <a:avLst/>
          </a:prstGeom>
          <a:noFill/>
          <a:ln w="9525">
            <a:noFill/>
            <a:miter lim="800000"/>
          </a:ln>
          <a:effectLst/>
        </p:spPr>
        <p:txBody>
          <a:bodyPr>
            <a:spAutoFit/>
          </a:bodyPr>
          <a:lstStyle/>
          <a:p>
            <a:pPr marR="0" defTabSz="914400" eaLnBrk="1" hangingPunct="1">
              <a:spcBef>
                <a:spcPct val="50000"/>
              </a:spcBef>
              <a:buClrTx/>
              <a:buSzTx/>
              <a:buFontTx/>
              <a:buNone/>
              <a:defRPr/>
            </a:pPr>
            <a:r>
              <a:rPr kumimoji="0" lang="zh-CN" altLang="en-US" sz="1800" kern="1200" cap="none" spc="0" normalizeH="0" baseline="0" noProof="0">
                <a:latin typeface="Arial" panose="020B0604020202020204" pitchFamily="34" charset="0"/>
                <a:ea typeface="宋体" panose="02010600030101010101" pitchFamily="2" charset="-122"/>
                <a:cs typeface="+mn-cs"/>
              </a:rPr>
              <a:t>第四声：去声 </a:t>
            </a:r>
            <a:r>
              <a:rPr kumimoji="0" lang="en-US" altLang="zh-CN" sz="1800" b="1" kern="1200" cap="none" spc="0" normalizeH="0" baseline="0" noProof="0">
                <a:solidFill>
                  <a:srgbClr val="FFFF00"/>
                </a:solidFill>
                <a:effectLst>
                  <a:outerShdw blurRad="38100" dist="38100" dir="2700000" algn="tl">
                    <a:srgbClr val="000000"/>
                  </a:outerShdw>
                </a:effectLst>
                <a:latin typeface="Arial" panose="020B0604020202020204" pitchFamily="34" charset="0"/>
                <a:ea typeface="宋体" panose="02010600030101010101" pitchFamily="2" charset="-122"/>
                <a:cs typeface="+mn-cs"/>
              </a:rPr>
              <a:t>51</a:t>
            </a:r>
            <a:r>
              <a:rPr kumimoji="0" lang="zh-CN" altLang="en-US" sz="1800" b="1" kern="1200" cap="none" spc="0" normalizeH="0" baseline="0" noProof="0">
                <a:solidFill>
                  <a:srgbClr val="FFFF00"/>
                </a:solidFill>
                <a:effectLst>
                  <a:outerShdw blurRad="38100" dist="38100" dir="2700000" algn="tl">
                    <a:srgbClr val="000000"/>
                  </a:outerShdw>
                </a:effectLst>
                <a:latin typeface="Arial" panose="020B0604020202020204" pitchFamily="34" charset="0"/>
                <a:ea typeface="宋体" panose="02010600030101010101" pitchFamily="2" charset="-122"/>
                <a:cs typeface="+mn-cs"/>
              </a:rPr>
              <a:t>全降调</a:t>
            </a:r>
            <a:endParaRPr kumimoji="0" lang="zh-CN" altLang="en-US" sz="1800" b="1" kern="1200" cap="none" spc="0" normalizeH="0" baseline="0" noProof="0">
              <a:solidFill>
                <a:srgbClr val="FFFF00"/>
              </a:solidFill>
              <a:effectLst>
                <a:outerShdw blurRad="38100" dist="38100" dir="2700000" algn="tl">
                  <a:srgbClr val="000000"/>
                </a:outerShdw>
              </a:effectLst>
              <a:latin typeface="Arial" panose="020B0604020202020204" pitchFamily="34" charset="0"/>
              <a:ea typeface="宋体" panose="02010600030101010101" pitchFamily="2" charset="-122"/>
              <a:cs typeface="+mn-cs"/>
            </a:endParaRPr>
          </a:p>
        </p:txBody>
      </p:sp>
      <p:pic>
        <p:nvPicPr>
          <p:cNvPr id="36871" name="图片 2"/>
          <p:cNvPicPr>
            <a:picLocks noChangeAspect="1"/>
          </p:cNvPicPr>
          <p:nvPr/>
        </p:nvPicPr>
        <p:blipFill>
          <a:blip r:embed="rId1"/>
          <a:stretch>
            <a:fillRect/>
          </a:stretch>
        </p:blipFill>
        <p:spPr>
          <a:xfrm>
            <a:off x="971550" y="1733550"/>
            <a:ext cx="4876800" cy="3683000"/>
          </a:xfrm>
          <a:prstGeom prst="rect">
            <a:avLst/>
          </a:prstGeom>
          <a:noFill/>
          <a:ln w="9525">
            <a:noFill/>
          </a:ln>
        </p:spPr>
      </p:pic>
    </p:spTree>
  </p:cSld>
  <p:clrMapOvr>
    <a:masterClrMapping/>
  </p:clrMapOvr>
  <p:transition spd="med" advClick="0" advTm="5000">
    <p:pull dir="d"/>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2082" name="Rectangle 2"/>
          <p:cNvSpPr>
            <a:spLocks noGrp="1" noChangeArrowheads="1"/>
          </p:cNvSpPr>
          <p:nvPr>
            <p:ph type="title"/>
          </p:nvPr>
        </p:nvSpPr>
        <p:spPr/>
        <p:txBody>
          <a:bodyPr vert="horz" wrap="square" lIns="91440" tIns="45720" rIns="91440" bIns="45720"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0" cap="none" spc="0" normalizeH="0" baseline="0" noProof="0">
                <a:ln>
                  <a:noFill/>
                </a:ln>
                <a:solidFill>
                  <a:schemeClr val="tx1"/>
                </a:solidFill>
                <a:effectLst>
                  <a:outerShdw blurRad="38100" dist="38100" dir="2700000" algn="tl">
                    <a:srgbClr val="000000"/>
                  </a:outerShdw>
                </a:effectLst>
                <a:uLnTx/>
                <a:uFillTx/>
                <a:latin typeface="+mj-lt"/>
                <a:ea typeface="+mj-ea"/>
                <a:cs typeface="+mj-cs"/>
              </a:rPr>
              <a:t>声调难点</a:t>
            </a:r>
            <a:endParaRPr kumimoji="0" lang="zh-CN" altLang="en-US" sz="4400" b="1" i="0" u="none" strike="noStrike" kern="0" cap="none" spc="0" normalizeH="0" baseline="0" noProof="0">
              <a:ln>
                <a:noFill/>
              </a:ln>
              <a:solidFill>
                <a:schemeClr val="tx1"/>
              </a:solidFill>
              <a:effectLst>
                <a:outerShdw blurRad="38100" dist="38100" dir="2700000" algn="tl">
                  <a:srgbClr val="000000"/>
                </a:outerShdw>
              </a:effectLst>
              <a:uLnTx/>
              <a:uFillTx/>
              <a:latin typeface="+mj-lt"/>
              <a:ea typeface="+mj-ea"/>
              <a:cs typeface="+mj-cs"/>
            </a:endParaRPr>
          </a:p>
        </p:txBody>
      </p:sp>
      <p:sp>
        <p:nvSpPr>
          <p:cNvPr id="302083" name="Rectangle 3"/>
          <p:cNvSpPr>
            <a:spLocks noGrp="1" noChangeArrowheads="1"/>
          </p:cNvSpPr>
          <p:nvPr>
            <p:ph idx="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阳平要升高，不能带拐弯；</a:t>
            </a:r>
            <a:endPar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endPar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上声先降后升，曲折明显；</a:t>
            </a:r>
            <a:endPar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endPar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吴方言区人要注意克服入声。</a:t>
            </a:r>
            <a:endPar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Tree>
  </p:cSld>
  <p:clrMapOvr>
    <a:masterClrMapping/>
  </p:clrMapOvr>
  <p:transition spd="med">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02083">
                                            <p:txEl>
                                              <p:charRg st="0" end="13"/>
                                            </p:txEl>
                                          </p:spTgt>
                                        </p:tgtEl>
                                        <p:attrNameLst>
                                          <p:attrName>style.visibility</p:attrName>
                                        </p:attrNameLst>
                                      </p:cBhvr>
                                      <p:to>
                                        <p:strVal val="visible"/>
                                      </p:to>
                                    </p:set>
                                    <p:anim calcmode="lin" valueType="num">
                                      <p:cBhvr additive="base">
                                        <p:cTn id="7" dur="500" fill="hold"/>
                                        <p:tgtEl>
                                          <p:spTgt spid="302083">
                                            <p:txEl>
                                              <p:charRg st="0" end="13"/>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02083">
                                            <p:txEl>
                                              <p:charRg st="0" end="13"/>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02083">
                                            <p:txEl>
                                              <p:charRg st="14" end="27"/>
                                            </p:txEl>
                                          </p:spTgt>
                                        </p:tgtEl>
                                        <p:attrNameLst>
                                          <p:attrName>style.visibility</p:attrName>
                                        </p:attrNameLst>
                                      </p:cBhvr>
                                      <p:to>
                                        <p:strVal val="visible"/>
                                      </p:to>
                                    </p:set>
                                    <p:anim calcmode="lin" valueType="num">
                                      <p:cBhvr additive="base">
                                        <p:cTn id="13" dur="500" fill="hold"/>
                                        <p:tgtEl>
                                          <p:spTgt spid="302083">
                                            <p:txEl>
                                              <p:charRg st="14" end="27"/>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02083">
                                            <p:txEl>
                                              <p:charRg st="14" end="27"/>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02083">
                                            <p:txEl>
                                              <p:charRg st="28" end="42"/>
                                            </p:txEl>
                                          </p:spTgt>
                                        </p:tgtEl>
                                        <p:attrNameLst>
                                          <p:attrName>style.visibility</p:attrName>
                                        </p:attrNameLst>
                                      </p:cBhvr>
                                      <p:to>
                                        <p:strVal val="visible"/>
                                      </p:to>
                                    </p:set>
                                    <p:anim calcmode="lin" valueType="num">
                                      <p:cBhvr additive="base">
                                        <p:cTn id="19" dur="500" fill="hold"/>
                                        <p:tgtEl>
                                          <p:spTgt spid="302083">
                                            <p:txEl>
                                              <p:charRg st="28" end="4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02083">
                                            <p:txEl>
                                              <p:charRg st="28" end="4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208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3106" name="Rectangle 2"/>
          <p:cNvSpPr>
            <a:spLocks noGrp="1" noChangeArrowheads="1"/>
          </p:cNvSpPr>
          <p:nvPr>
            <p:ph type="title"/>
          </p:nvPr>
        </p:nvSpPr>
        <p:spPr/>
        <p:txBody>
          <a:bodyPr vert="horz" wrap="square" lIns="91440" tIns="45720" rIns="91440" bIns="45720"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0" cap="none" spc="0" normalizeH="0" baseline="0" noProof="0">
                <a:ln>
                  <a:noFill/>
                </a:ln>
                <a:solidFill>
                  <a:schemeClr val="tx1"/>
                </a:solidFill>
                <a:effectLst>
                  <a:outerShdw blurRad="38100" dist="38100" dir="2700000" algn="tl">
                    <a:srgbClr val="000000"/>
                  </a:outerShdw>
                </a:effectLst>
                <a:uLnTx/>
                <a:uFillTx/>
                <a:latin typeface="+mj-lt"/>
                <a:ea typeface="+mj-ea"/>
                <a:cs typeface="+mj-cs"/>
              </a:rPr>
              <a:t>什么是入声</a:t>
            </a:r>
            <a:endParaRPr kumimoji="0" lang="zh-CN" altLang="en-US" sz="4400" b="1" i="0" u="none" strike="noStrike" kern="0" cap="none" spc="0" normalizeH="0" baseline="0" noProof="0">
              <a:ln>
                <a:noFill/>
              </a:ln>
              <a:solidFill>
                <a:schemeClr val="tx1"/>
              </a:solidFill>
              <a:effectLst>
                <a:outerShdw blurRad="38100" dist="38100" dir="2700000" algn="tl">
                  <a:srgbClr val="000000"/>
                </a:outerShdw>
              </a:effectLst>
              <a:uLnTx/>
              <a:uFillTx/>
              <a:latin typeface="+mj-lt"/>
              <a:ea typeface="+mj-ea"/>
              <a:cs typeface="+mj-cs"/>
            </a:endParaRPr>
          </a:p>
        </p:txBody>
      </p:sp>
      <p:sp>
        <p:nvSpPr>
          <p:cNvPr id="303107" name="Rectangle 3"/>
          <p:cNvSpPr>
            <a:spLocks noGrp="1" noChangeArrowheads="1"/>
          </p:cNvSpPr>
          <p:nvPr>
            <p:ph idx="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试一下，用上海话读下列音节：</a:t>
            </a:r>
            <a:endPar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endPar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36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楷体_GB2312" panose="02010609030101010101" pitchFamily="49" charset="-122"/>
                <a:cs typeface="+mn-cs"/>
              </a:rPr>
              <a:t>一、六、七、八、十</a:t>
            </a:r>
            <a:endParaRPr kumimoji="0" lang="zh-CN" altLang="en-US" sz="36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楷体_GB2312" panose="02010609030101010101" pitchFamily="49" charset="-122"/>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endParaRPr kumimoji="0" lang="zh-CN" altLang="en-US" sz="36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楷体_GB2312" panose="02010609030101010101" pitchFamily="49" charset="-122"/>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a:t>
            </a:r>
            <a:endParaRPr kumimoji="0" lang="zh-CN" altLang="en-US" sz="36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楷体_GB2312" panose="02010609030101010101" pitchFamily="49" charset="-122"/>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zh-CN" altLang="en-US" sz="36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楷体_GB2312" panose="02010609030101010101" pitchFamily="49" charset="-122"/>
                <a:cs typeface="+mn-cs"/>
              </a:rPr>
              <a:t> 　＊说普通话时要避免短促调</a:t>
            </a:r>
            <a:endParaRPr kumimoji="0" lang="zh-CN" altLang="en-US" sz="36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楷体_GB2312" panose="02010609030101010101" pitchFamily="49" charset="-122"/>
              <a:cs typeface="+mn-cs"/>
            </a:endParaRPr>
          </a:p>
        </p:txBody>
      </p:sp>
    </p:spTree>
  </p:cSld>
  <p:clrMapOvr>
    <a:masterClrMapping/>
  </p:clrMapOvr>
  <p:transition spd="med">
    <p:pull dir="d"/>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8" name="Rectangle 2"/>
          <p:cNvSpPr>
            <a:spLocks noGrp="1"/>
          </p:cNvSpPr>
          <p:nvPr>
            <p:ph type="title"/>
          </p:nvPr>
        </p:nvSpPr>
        <p:spPr/>
        <p:txBody>
          <a:bodyPr vert="horz" wrap="square" lIns="91440" tIns="45720" rIns="91440" bIns="45720" anchor="ctr" anchorCtr="1"/>
          <a:p>
            <a:r>
              <a:rPr lang="zh-CN" altLang="en-US" dirty="0">
                <a:effectLst/>
              </a:rPr>
              <a:t>易读错的字</a:t>
            </a:r>
            <a:endParaRPr lang="zh-CN" altLang="en-US" dirty="0">
              <a:effectLst/>
            </a:endParaRPr>
          </a:p>
        </p:txBody>
      </p:sp>
      <p:sp>
        <p:nvSpPr>
          <p:cNvPr id="39939" name="Rectangle 3"/>
          <p:cNvSpPr>
            <a:spLocks noGrp="1"/>
          </p:cNvSpPr>
          <p:nvPr>
            <p:ph idx="1"/>
          </p:nvPr>
        </p:nvSpPr>
        <p:spPr/>
        <p:txBody>
          <a:bodyPr vert="horz" wrap="square" lIns="91440" tIns="45720" rIns="91440" bIns="45720" anchor="t" anchorCtr="0"/>
          <a:lstStyle/>
          <a:p>
            <a:pPr>
              <a:buNone/>
            </a:pPr>
            <a:r>
              <a:rPr lang="zh-CN" altLang="en-US" dirty="0">
                <a:effectLst/>
              </a:rPr>
              <a:t>   皑</a:t>
            </a:r>
            <a:r>
              <a:rPr lang="en-US" altLang="zh-CN" dirty="0">
                <a:effectLst/>
              </a:rPr>
              <a:t>(ái)          </a:t>
            </a:r>
            <a:r>
              <a:rPr lang="zh-CN" altLang="en-US" dirty="0">
                <a:effectLst/>
              </a:rPr>
              <a:t>隘</a:t>
            </a:r>
            <a:r>
              <a:rPr lang="en-US" altLang="zh-CN" dirty="0">
                <a:effectLst/>
              </a:rPr>
              <a:t>(ài)          </a:t>
            </a:r>
            <a:r>
              <a:rPr lang="zh-CN" altLang="en-US" dirty="0">
                <a:effectLst/>
              </a:rPr>
              <a:t>荸</a:t>
            </a:r>
            <a:r>
              <a:rPr lang="en-US" altLang="zh-CN" dirty="0">
                <a:effectLst/>
              </a:rPr>
              <a:t>(bí)        </a:t>
            </a:r>
            <a:r>
              <a:rPr lang="zh-CN" altLang="en-US" dirty="0">
                <a:effectLst/>
              </a:rPr>
              <a:t>愎</a:t>
            </a:r>
            <a:r>
              <a:rPr lang="en-US" altLang="zh-CN" dirty="0">
                <a:effectLst/>
              </a:rPr>
              <a:t>(bì)      </a:t>
            </a:r>
            <a:r>
              <a:rPr lang="zh-CN" altLang="en-US" dirty="0">
                <a:effectLst/>
              </a:rPr>
              <a:t>婢</a:t>
            </a:r>
            <a:r>
              <a:rPr lang="en-US" altLang="zh-CN" dirty="0">
                <a:effectLst/>
              </a:rPr>
              <a:t>(bì)          </a:t>
            </a:r>
            <a:r>
              <a:rPr lang="zh-CN" altLang="en-US" dirty="0">
                <a:effectLst/>
              </a:rPr>
              <a:t>糙</a:t>
            </a:r>
            <a:r>
              <a:rPr lang="en-US" altLang="zh-CN" dirty="0">
                <a:effectLst/>
              </a:rPr>
              <a:t>(cāo)       </a:t>
            </a:r>
            <a:r>
              <a:rPr lang="zh-CN" altLang="en-US" dirty="0">
                <a:effectLst/>
              </a:rPr>
              <a:t>谄</a:t>
            </a:r>
            <a:r>
              <a:rPr lang="en-US" altLang="zh-CN" dirty="0">
                <a:effectLst/>
              </a:rPr>
              <a:t>(chǎn)   </a:t>
            </a:r>
            <a:r>
              <a:rPr lang="zh-CN" altLang="en-US" dirty="0">
                <a:effectLst/>
              </a:rPr>
              <a:t>掣</a:t>
            </a:r>
            <a:r>
              <a:rPr lang="en-US" altLang="zh-CN" dirty="0">
                <a:effectLst/>
              </a:rPr>
              <a:t>(chè)   </a:t>
            </a:r>
            <a:r>
              <a:rPr lang="zh-CN" altLang="en-US" dirty="0">
                <a:effectLst/>
              </a:rPr>
              <a:t>瞠</a:t>
            </a:r>
            <a:r>
              <a:rPr lang="en-US" altLang="zh-CN" dirty="0">
                <a:effectLst/>
              </a:rPr>
              <a:t>(chēng)</a:t>
            </a:r>
            <a:r>
              <a:rPr lang="zh-CN" altLang="en-US" dirty="0">
                <a:effectLst/>
              </a:rPr>
              <a:t>   骋</a:t>
            </a:r>
            <a:r>
              <a:rPr lang="en-US" altLang="zh-CN" dirty="0">
                <a:effectLst/>
              </a:rPr>
              <a:t>(chěng)   </a:t>
            </a:r>
            <a:r>
              <a:rPr lang="zh-CN" altLang="en-US" dirty="0">
                <a:effectLst/>
              </a:rPr>
              <a:t>炽</a:t>
            </a:r>
            <a:r>
              <a:rPr lang="en-US" altLang="zh-CN" dirty="0">
                <a:effectLst/>
              </a:rPr>
              <a:t>(chì)      </a:t>
            </a:r>
            <a:r>
              <a:rPr lang="zh-CN" altLang="en-US" dirty="0">
                <a:effectLst/>
              </a:rPr>
              <a:t>怵</a:t>
            </a:r>
            <a:r>
              <a:rPr lang="en-US" altLang="zh-CN" dirty="0">
                <a:effectLst/>
              </a:rPr>
              <a:t>(chù)     </a:t>
            </a:r>
            <a:r>
              <a:rPr lang="zh-CN" altLang="en-US" dirty="0">
                <a:effectLst/>
              </a:rPr>
              <a:t>淙</a:t>
            </a:r>
            <a:r>
              <a:rPr lang="en-US" altLang="zh-CN" dirty="0">
                <a:effectLst/>
              </a:rPr>
              <a:t>(cóng)     </a:t>
            </a:r>
            <a:r>
              <a:rPr lang="zh-CN" altLang="en-US" dirty="0">
                <a:effectLst/>
              </a:rPr>
              <a:t>忖</a:t>
            </a:r>
            <a:r>
              <a:rPr lang="en-US" altLang="zh-CN" dirty="0">
                <a:effectLst/>
              </a:rPr>
              <a:t>(cǔn)       </a:t>
            </a:r>
            <a:r>
              <a:rPr lang="zh-CN" altLang="en-US" dirty="0">
                <a:effectLst/>
              </a:rPr>
              <a:t>涤</a:t>
            </a:r>
            <a:r>
              <a:rPr lang="en-US" altLang="zh-CN" dirty="0">
                <a:effectLst/>
              </a:rPr>
              <a:t>(dí)        </a:t>
            </a:r>
            <a:r>
              <a:rPr lang="zh-CN" altLang="en-US" dirty="0">
                <a:effectLst/>
              </a:rPr>
              <a:t>咄</a:t>
            </a:r>
            <a:r>
              <a:rPr lang="en-US" altLang="zh-CN" dirty="0">
                <a:effectLst/>
              </a:rPr>
              <a:t>(duō) </a:t>
            </a:r>
            <a:r>
              <a:rPr lang="zh-CN" altLang="en-US" dirty="0">
                <a:effectLst/>
              </a:rPr>
              <a:t>讣</a:t>
            </a:r>
            <a:r>
              <a:rPr lang="en-US" altLang="zh-CN" dirty="0">
                <a:effectLst/>
              </a:rPr>
              <a:t>(fù)          </a:t>
            </a:r>
            <a:r>
              <a:rPr lang="zh-CN" altLang="en-US" dirty="0">
                <a:effectLst/>
              </a:rPr>
              <a:t>皈</a:t>
            </a:r>
            <a:r>
              <a:rPr lang="en-US" altLang="zh-CN" dirty="0">
                <a:effectLst/>
              </a:rPr>
              <a:t>(guī)       </a:t>
            </a:r>
            <a:r>
              <a:rPr lang="zh-CN" altLang="en-US" dirty="0">
                <a:effectLst/>
              </a:rPr>
              <a:t>涸</a:t>
            </a:r>
            <a:r>
              <a:rPr lang="en-US" altLang="zh-CN" dirty="0">
                <a:effectLst/>
              </a:rPr>
              <a:t>(hé)       </a:t>
            </a:r>
            <a:r>
              <a:rPr lang="zh-CN" altLang="en-US" dirty="0">
                <a:effectLst/>
              </a:rPr>
              <a:t>踝</a:t>
            </a:r>
            <a:r>
              <a:rPr lang="en-US" altLang="zh-CN" dirty="0">
                <a:effectLst/>
              </a:rPr>
              <a:t>(huái) </a:t>
            </a:r>
            <a:r>
              <a:rPr lang="zh-CN" altLang="en-US" dirty="0">
                <a:effectLst/>
              </a:rPr>
              <a:t>讳</a:t>
            </a:r>
            <a:r>
              <a:rPr lang="en-US" altLang="zh-CN" dirty="0">
                <a:effectLst/>
              </a:rPr>
              <a:t>(huì)        </a:t>
            </a:r>
            <a:r>
              <a:rPr lang="zh-CN" altLang="en-US" dirty="0">
                <a:effectLst/>
              </a:rPr>
              <a:t>秽</a:t>
            </a:r>
            <a:r>
              <a:rPr lang="en-US" altLang="zh-CN" dirty="0">
                <a:effectLst/>
              </a:rPr>
              <a:t>(huì)        </a:t>
            </a:r>
            <a:r>
              <a:rPr lang="zh-CN" altLang="en-US" dirty="0">
                <a:effectLst/>
              </a:rPr>
              <a:t>缄</a:t>
            </a:r>
            <a:r>
              <a:rPr lang="en-US" altLang="zh-CN" dirty="0">
                <a:effectLst/>
              </a:rPr>
              <a:t>(jiān)      </a:t>
            </a:r>
            <a:r>
              <a:rPr lang="zh-CN" altLang="en-US" dirty="0">
                <a:effectLst/>
              </a:rPr>
              <a:t>酵</a:t>
            </a:r>
            <a:r>
              <a:rPr lang="en-US" altLang="zh-CN" dirty="0">
                <a:effectLst/>
              </a:rPr>
              <a:t>(jiào) </a:t>
            </a:r>
            <a:r>
              <a:rPr lang="zh-CN" altLang="en-US" dirty="0">
                <a:effectLst/>
              </a:rPr>
              <a:t>秸</a:t>
            </a:r>
            <a:r>
              <a:rPr lang="en-US" altLang="zh-CN" dirty="0">
                <a:effectLst/>
              </a:rPr>
              <a:t>(jiē)         </a:t>
            </a:r>
            <a:r>
              <a:rPr lang="zh-CN" altLang="en-US" dirty="0">
                <a:effectLst/>
              </a:rPr>
              <a:t>粳</a:t>
            </a:r>
            <a:r>
              <a:rPr lang="en-US" altLang="zh-CN" dirty="0">
                <a:effectLst/>
              </a:rPr>
              <a:t>(jīng)       </a:t>
            </a:r>
            <a:r>
              <a:rPr lang="zh-CN" altLang="en-US" dirty="0">
                <a:effectLst/>
              </a:rPr>
              <a:t>韭</a:t>
            </a:r>
            <a:r>
              <a:rPr lang="en-US" altLang="zh-CN" dirty="0">
                <a:effectLst/>
              </a:rPr>
              <a:t>(jiǔ)        </a:t>
            </a:r>
            <a:r>
              <a:rPr lang="zh-CN" altLang="en-US" dirty="0">
                <a:effectLst/>
              </a:rPr>
              <a:t>狙</a:t>
            </a:r>
            <a:r>
              <a:rPr lang="en-US" altLang="zh-CN" dirty="0">
                <a:effectLst/>
              </a:rPr>
              <a:t>(jū) </a:t>
            </a:r>
            <a:r>
              <a:rPr lang="zh-CN" altLang="en-US" dirty="0">
                <a:effectLst/>
              </a:rPr>
              <a:t>矩</a:t>
            </a:r>
            <a:r>
              <a:rPr lang="en-US" altLang="zh-CN" dirty="0">
                <a:effectLst/>
              </a:rPr>
              <a:t>(jǔ)          </a:t>
            </a:r>
            <a:r>
              <a:rPr lang="zh-CN" altLang="en-US" dirty="0">
                <a:effectLst/>
              </a:rPr>
              <a:t>忾</a:t>
            </a:r>
            <a:r>
              <a:rPr lang="en-US" altLang="zh-CN" dirty="0">
                <a:effectLst/>
              </a:rPr>
              <a:t>(kài)         </a:t>
            </a:r>
            <a:r>
              <a:rPr lang="zh-CN" altLang="en-US" dirty="0">
                <a:effectLst/>
              </a:rPr>
              <a:t>瞰</a:t>
            </a:r>
            <a:r>
              <a:rPr lang="en-US" altLang="zh-CN" dirty="0">
                <a:effectLst/>
              </a:rPr>
              <a:t>(kàn)      </a:t>
            </a:r>
            <a:r>
              <a:rPr lang="zh-CN" altLang="en-US" dirty="0">
                <a:effectLst/>
              </a:rPr>
              <a:t>恪</a:t>
            </a:r>
            <a:r>
              <a:rPr lang="en-US" altLang="zh-CN" dirty="0">
                <a:effectLst/>
              </a:rPr>
              <a:t>(kè) </a:t>
            </a:r>
            <a:endParaRPr lang="zh-CN" altLang="en-US" dirty="0">
              <a:effectLst/>
            </a:endParaRPr>
          </a:p>
        </p:txBody>
      </p:sp>
    </p:spTree>
  </p:cSld>
  <p:clrMapOvr>
    <a:masterClrMapping/>
  </p:clrMapOvr>
  <p:transition spd="med" advClick="0" advTm="5000">
    <p:pull dir="d"/>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2" name="Rectangle 2"/>
          <p:cNvSpPr>
            <a:spLocks noGrp="1"/>
          </p:cNvSpPr>
          <p:nvPr>
            <p:ph type="title"/>
          </p:nvPr>
        </p:nvSpPr>
        <p:spPr/>
        <p:txBody>
          <a:bodyPr vert="horz" wrap="square" lIns="91440" tIns="45720" rIns="91440" bIns="45720" anchor="ctr" anchorCtr="1"/>
          <a:p>
            <a:r>
              <a:rPr lang="zh-CN" altLang="en-US" dirty="0">
                <a:effectLst/>
              </a:rPr>
              <a:t>易读错的字</a:t>
            </a:r>
            <a:endParaRPr lang="zh-CN" altLang="en-US" dirty="0">
              <a:effectLst/>
            </a:endParaRPr>
          </a:p>
        </p:txBody>
      </p:sp>
      <p:sp>
        <p:nvSpPr>
          <p:cNvPr id="40963" name="Rectangle 3"/>
          <p:cNvSpPr>
            <a:spLocks noGrp="1"/>
          </p:cNvSpPr>
          <p:nvPr>
            <p:ph idx="1"/>
          </p:nvPr>
        </p:nvSpPr>
        <p:spPr/>
        <p:txBody>
          <a:bodyPr vert="horz" wrap="square" lIns="91440" tIns="45720" rIns="91440" bIns="45720" anchor="t" anchorCtr="0"/>
          <a:lstStyle/>
          <a:p>
            <a:pPr>
              <a:buNone/>
            </a:pPr>
            <a:r>
              <a:rPr lang="zh-CN" altLang="en-US" dirty="0">
                <a:effectLst/>
              </a:rPr>
              <a:t>   绔</a:t>
            </a:r>
            <a:r>
              <a:rPr lang="en-US" altLang="zh-CN" dirty="0">
                <a:effectLst/>
              </a:rPr>
              <a:t>(kù)       </a:t>
            </a:r>
            <a:r>
              <a:rPr lang="zh-CN" altLang="en-US" dirty="0">
                <a:effectLst/>
              </a:rPr>
              <a:t>脍</a:t>
            </a:r>
            <a:r>
              <a:rPr lang="en-US" altLang="zh-CN" dirty="0">
                <a:effectLst/>
              </a:rPr>
              <a:t>(kuài)       </a:t>
            </a:r>
            <a:r>
              <a:rPr lang="zh-CN" altLang="en-US" dirty="0">
                <a:effectLst/>
              </a:rPr>
              <a:t>岿</a:t>
            </a:r>
            <a:r>
              <a:rPr lang="en-US" altLang="zh-CN" dirty="0">
                <a:effectLst/>
              </a:rPr>
              <a:t>(kuī)       </a:t>
            </a:r>
            <a:r>
              <a:rPr lang="zh-CN" altLang="en-US" dirty="0">
                <a:effectLst/>
              </a:rPr>
              <a:t>霾</a:t>
            </a:r>
            <a:r>
              <a:rPr lang="en-US" altLang="zh-CN" dirty="0">
                <a:effectLst/>
              </a:rPr>
              <a:t>(mái) </a:t>
            </a:r>
            <a:r>
              <a:rPr lang="zh-CN" altLang="en-US" dirty="0">
                <a:effectLst/>
              </a:rPr>
              <a:t>袂</a:t>
            </a:r>
            <a:r>
              <a:rPr lang="en-US" altLang="zh-CN" dirty="0">
                <a:effectLst/>
              </a:rPr>
              <a:t>(mèi)     </a:t>
            </a:r>
            <a:r>
              <a:rPr lang="zh-CN" altLang="en-US" dirty="0">
                <a:effectLst/>
              </a:rPr>
              <a:t>懑</a:t>
            </a:r>
            <a:r>
              <a:rPr lang="en-US" altLang="zh-CN" dirty="0">
                <a:effectLst/>
              </a:rPr>
              <a:t>(mèn)       </a:t>
            </a:r>
            <a:r>
              <a:rPr lang="zh-CN" altLang="en-US" dirty="0">
                <a:effectLst/>
              </a:rPr>
              <a:t>藐</a:t>
            </a:r>
            <a:r>
              <a:rPr lang="en-US" altLang="zh-CN" dirty="0">
                <a:effectLst/>
              </a:rPr>
              <a:t>(miǎo)     </a:t>
            </a:r>
            <a:r>
              <a:rPr lang="zh-CN" altLang="en-US" dirty="0">
                <a:effectLst/>
              </a:rPr>
              <a:t>畔</a:t>
            </a:r>
            <a:r>
              <a:rPr lang="en-US" altLang="zh-CN" dirty="0">
                <a:effectLst/>
              </a:rPr>
              <a:t>(pàn) </a:t>
            </a:r>
            <a:r>
              <a:rPr lang="zh-CN" altLang="en-US" dirty="0">
                <a:effectLst/>
              </a:rPr>
              <a:t>毗</a:t>
            </a:r>
            <a:r>
              <a:rPr lang="en-US" altLang="zh-CN" dirty="0">
                <a:effectLst/>
              </a:rPr>
              <a:t>(pí)        </a:t>
            </a:r>
            <a:r>
              <a:rPr lang="zh-CN" altLang="en-US" dirty="0">
                <a:effectLst/>
              </a:rPr>
              <a:t>媲</a:t>
            </a:r>
            <a:r>
              <a:rPr lang="en-US" altLang="zh-CN" dirty="0">
                <a:effectLst/>
              </a:rPr>
              <a:t>(pì)           </a:t>
            </a:r>
            <a:r>
              <a:rPr lang="zh-CN" altLang="en-US" dirty="0">
                <a:effectLst/>
              </a:rPr>
              <a:t>歧</a:t>
            </a:r>
            <a:r>
              <a:rPr lang="en-US" altLang="zh-CN" dirty="0">
                <a:effectLst/>
              </a:rPr>
              <a:t>(qí)          </a:t>
            </a:r>
            <a:r>
              <a:rPr lang="zh-CN" altLang="en-US" dirty="0">
                <a:effectLst/>
              </a:rPr>
              <a:t>畦</a:t>
            </a:r>
            <a:r>
              <a:rPr lang="en-US" altLang="zh-CN" dirty="0">
                <a:effectLst/>
              </a:rPr>
              <a:t>(qí) </a:t>
            </a:r>
            <a:r>
              <a:rPr lang="zh-CN" altLang="en-US" dirty="0">
                <a:effectLst/>
              </a:rPr>
              <a:t>怯</a:t>
            </a:r>
            <a:r>
              <a:rPr lang="en-US" altLang="zh-CN" dirty="0">
                <a:effectLst/>
              </a:rPr>
              <a:t>(qiè)      </a:t>
            </a:r>
            <a:r>
              <a:rPr lang="zh-CN" altLang="en-US" dirty="0">
                <a:effectLst/>
              </a:rPr>
              <a:t>龋</a:t>
            </a:r>
            <a:r>
              <a:rPr lang="en-US" altLang="zh-CN" dirty="0">
                <a:effectLst/>
              </a:rPr>
              <a:t>(qǔ)           </a:t>
            </a:r>
            <a:r>
              <a:rPr lang="zh-CN" altLang="en-US" dirty="0">
                <a:effectLst/>
              </a:rPr>
              <a:t>蜷</a:t>
            </a:r>
            <a:r>
              <a:rPr lang="en-US" altLang="zh-CN" dirty="0">
                <a:effectLst/>
              </a:rPr>
              <a:t>(quán)    </a:t>
            </a:r>
            <a:r>
              <a:rPr lang="zh-CN" altLang="en-US" dirty="0">
                <a:effectLst/>
              </a:rPr>
              <a:t>稔</a:t>
            </a:r>
            <a:r>
              <a:rPr lang="en-US" altLang="zh-CN" dirty="0">
                <a:effectLst/>
              </a:rPr>
              <a:t>(rěn) </a:t>
            </a:r>
            <a:r>
              <a:rPr lang="zh-CN" altLang="en-US" dirty="0">
                <a:effectLst/>
              </a:rPr>
              <a:t>褥</a:t>
            </a:r>
            <a:r>
              <a:rPr lang="en-US" altLang="zh-CN" dirty="0">
                <a:effectLst/>
              </a:rPr>
              <a:t>(rù)        </a:t>
            </a:r>
            <a:r>
              <a:rPr lang="zh-CN" altLang="en-US" dirty="0">
                <a:effectLst/>
              </a:rPr>
              <a:t>娠</a:t>
            </a:r>
            <a:r>
              <a:rPr lang="en-US" altLang="zh-CN" dirty="0">
                <a:effectLst/>
              </a:rPr>
              <a:t>(shēn)       </a:t>
            </a:r>
            <a:r>
              <a:rPr lang="zh-CN" altLang="en-US" dirty="0">
                <a:effectLst/>
              </a:rPr>
              <a:t>哂</a:t>
            </a:r>
            <a:r>
              <a:rPr lang="en-US" altLang="zh-CN" dirty="0">
                <a:effectLst/>
              </a:rPr>
              <a:t>(shěn)    </a:t>
            </a:r>
            <a:r>
              <a:rPr lang="zh-CN" altLang="en-US" dirty="0">
                <a:effectLst/>
              </a:rPr>
              <a:t>谥</a:t>
            </a:r>
            <a:r>
              <a:rPr lang="en-US" altLang="zh-CN" dirty="0">
                <a:effectLst/>
              </a:rPr>
              <a:t>(shì) </a:t>
            </a:r>
            <a:r>
              <a:rPr lang="zh-CN" altLang="en-US" dirty="0">
                <a:effectLst/>
              </a:rPr>
              <a:t>狩</a:t>
            </a:r>
            <a:r>
              <a:rPr lang="en-US" altLang="zh-CN" dirty="0">
                <a:effectLst/>
              </a:rPr>
              <a:t>(shòu)   </a:t>
            </a:r>
            <a:r>
              <a:rPr lang="zh-CN" altLang="en-US" dirty="0">
                <a:effectLst/>
              </a:rPr>
              <a:t>枢</a:t>
            </a:r>
            <a:r>
              <a:rPr lang="en-US" altLang="zh-CN" dirty="0">
                <a:effectLst/>
              </a:rPr>
              <a:t>(shū)        </a:t>
            </a:r>
            <a:r>
              <a:rPr lang="zh-CN" altLang="en-US" dirty="0">
                <a:effectLst/>
              </a:rPr>
              <a:t>吮</a:t>
            </a:r>
            <a:r>
              <a:rPr lang="en-US" altLang="zh-CN" dirty="0">
                <a:effectLst/>
              </a:rPr>
              <a:t>(shǔn)    </a:t>
            </a:r>
            <a:r>
              <a:rPr lang="zh-CN" altLang="en-US" dirty="0">
                <a:effectLst/>
              </a:rPr>
              <a:t>悚</a:t>
            </a:r>
            <a:r>
              <a:rPr lang="en-US" altLang="zh-CN" dirty="0">
                <a:effectLst/>
              </a:rPr>
              <a:t>(sǒng) </a:t>
            </a:r>
            <a:r>
              <a:rPr lang="zh-CN" altLang="en-US" dirty="0">
                <a:effectLst/>
              </a:rPr>
              <a:t>挞</a:t>
            </a:r>
            <a:r>
              <a:rPr lang="en-US" altLang="zh-CN" dirty="0">
                <a:effectLst/>
              </a:rPr>
              <a:t>(tà)        </a:t>
            </a:r>
            <a:r>
              <a:rPr lang="zh-CN" altLang="en-US" dirty="0">
                <a:effectLst/>
              </a:rPr>
              <a:t>迢</a:t>
            </a:r>
            <a:r>
              <a:rPr lang="en-US" altLang="zh-CN" dirty="0">
                <a:effectLst/>
              </a:rPr>
              <a:t>(tiáo)        </a:t>
            </a:r>
            <a:r>
              <a:rPr lang="zh-CN" altLang="en-US" dirty="0">
                <a:effectLst/>
              </a:rPr>
              <a:t>恸</a:t>
            </a:r>
            <a:r>
              <a:rPr lang="en-US" altLang="zh-CN" dirty="0">
                <a:effectLst/>
              </a:rPr>
              <a:t>(tòng)      </a:t>
            </a:r>
            <a:r>
              <a:rPr lang="zh-CN" altLang="en-US" dirty="0">
                <a:effectLst/>
              </a:rPr>
              <a:t>颓</a:t>
            </a:r>
            <a:r>
              <a:rPr lang="en-US" altLang="zh-CN" dirty="0">
                <a:effectLst/>
              </a:rPr>
              <a:t>(tuí) </a:t>
            </a:r>
            <a:r>
              <a:rPr lang="zh-CN" altLang="en-US" dirty="0">
                <a:effectLst/>
              </a:rPr>
              <a:t>蜕</a:t>
            </a:r>
            <a:r>
              <a:rPr lang="en-US" altLang="zh-CN" dirty="0">
                <a:effectLst/>
              </a:rPr>
              <a:t>(tuì)       </a:t>
            </a:r>
            <a:r>
              <a:rPr lang="zh-CN" altLang="en-US" dirty="0">
                <a:effectLst/>
              </a:rPr>
              <a:t>剜</a:t>
            </a:r>
            <a:r>
              <a:rPr lang="en-US" altLang="zh-CN" dirty="0">
                <a:effectLst/>
              </a:rPr>
              <a:t>(wān)        </a:t>
            </a:r>
            <a:r>
              <a:rPr lang="zh-CN" altLang="en-US" dirty="0">
                <a:effectLst/>
              </a:rPr>
              <a:t>檄</a:t>
            </a:r>
            <a:r>
              <a:rPr lang="en-US" altLang="zh-CN" dirty="0">
                <a:effectLst/>
              </a:rPr>
              <a:t>(xí)          </a:t>
            </a:r>
            <a:r>
              <a:rPr lang="zh-CN" altLang="en-US" dirty="0">
                <a:effectLst/>
              </a:rPr>
              <a:t>黠</a:t>
            </a:r>
            <a:r>
              <a:rPr lang="en-US" altLang="zh-CN" dirty="0">
                <a:effectLst/>
              </a:rPr>
              <a:t>(xiá) </a:t>
            </a:r>
            <a:endParaRPr lang="zh-CN" altLang="en-US" dirty="0">
              <a:effectLst/>
            </a:endParaRPr>
          </a:p>
        </p:txBody>
      </p:sp>
    </p:spTree>
  </p:cSld>
  <p:clrMapOvr>
    <a:masterClrMapping/>
  </p:clrMapOvr>
  <p:transition spd="med" advClick="0" advTm="5000">
    <p:pull dir="d"/>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6" name="Rectangle 2"/>
          <p:cNvSpPr>
            <a:spLocks noGrp="1"/>
          </p:cNvSpPr>
          <p:nvPr>
            <p:ph type="title"/>
          </p:nvPr>
        </p:nvSpPr>
        <p:spPr/>
        <p:txBody>
          <a:bodyPr vert="horz" wrap="square" lIns="91440" tIns="45720" rIns="91440" bIns="45720" anchor="ctr" anchorCtr="1"/>
          <a:p>
            <a:r>
              <a:rPr lang="zh-CN" altLang="en-US" dirty="0">
                <a:effectLst/>
              </a:rPr>
              <a:t>易读错的字</a:t>
            </a:r>
            <a:endParaRPr lang="zh-CN" altLang="en-US" dirty="0">
              <a:effectLst/>
            </a:endParaRPr>
          </a:p>
        </p:txBody>
      </p:sp>
      <p:sp>
        <p:nvSpPr>
          <p:cNvPr id="41987" name="Rectangle 3"/>
          <p:cNvSpPr>
            <a:spLocks noGrp="1"/>
          </p:cNvSpPr>
          <p:nvPr>
            <p:ph idx="1"/>
          </p:nvPr>
        </p:nvSpPr>
        <p:spPr/>
        <p:txBody>
          <a:bodyPr vert="horz" wrap="square" lIns="91440" tIns="45720" rIns="91440" bIns="45720" anchor="t" anchorCtr="0"/>
          <a:lstStyle/>
          <a:p>
            <a:pPr>
              <a:buNone/>
            </a:pPr>
            <a:r>
              <a:rPr lang="zh-CN" altLang="en-US" dirty="0">
                <a:effectLst/>
              </a:rPr>
              <a:t>   涎</a:t>
            </a:r>
            <a:r>
              <a:rPr lang="en-US" altLang="zh-CN" dirty="0">
                <a:effectLst/>
              </a:rPr>
              <a:t>(xián)      </a:t>
            </a:r>
            <a:r>
              <a:rPr lang="zh-CN" altLang="en-US" dirty="0">
                <a:effectLst/>
              </a:rPr>
              <a:t>酗</a:t>
            </a:r>
            <a:r>
              <a:rPr lang="en-US" altLang="zh-CN" dirty="0">
                <a:effectLst/>
              </a:rPr>
              <a:t>(xù)       </a:t>
            </a:r>
            <a:r>
              <a:rPr lang="zh-CN" altLang="en-US" dirty="0">
                <a:effectLst/>
              </a:rPr>
              <a:t>癣</a:t>
            </a:r>
            <a:r>
              <a:rPr lang="en-US" altLang="zh-CN" dirty="0">
                <a:effectLst/>
              </a:rPr>
              <a:t>(xuǎn)      </a:t>
            </a:r>
            <a:r>
              <a:rPr lang="zh-CN" altLang="en-US" dirty="0">
                <a:effectLst/>
              </a:rPr>
              <a:t>谑</a:t>
            </a:r>
            <a:r>
              <a:rPr lang="en-US" altLang="zh-CN" dirty="0">
                <a:effectLst/>
              </a:rPr>
              <a:t>(xuè) </a:t>
            </a:r>
            <a:r>
              <a:rPr lang="zh-CN" altLang="en-US" dirty="0">
                <a:effectLst/>
              </a:rPr>
              <a:t>逊</a:t>
            </a:r>
            <a:r>
              <a:rPr lang="en-US" altLang="zh-CN" dirty="0">
                <a:effectLst/>
              </a:rPr>
              <a:t>(xùn)       </a:t>
            </a:r>
            <a:r>
              <a:rPr lang="zh-CN" altLang="en-US" dirty="0">
                <a:effectLst/>
              </a:rPr>
              <a:t>谒</a:t>
            </a:r>
            <a:r>
              <a:rPr lang="en-US" altLang="zh-CN" dirty="0">
                <a:effectLst/>
              </a:rPr>
              <a:t>(yè)       </a:t>
            </a:r>
            <a:r>
              <a:rPr lang="zh-CN" altLang="en-US" dirty="0">
                <a:effectLst/>
              </a:rPr>
              <a:t>诣</a:t>
            </a:r>
            <a:r>
              <a:rPr lang="en-US" altLang="zh-CN" dirty="0">
                <a:effectLst/>
              </a:rPr>
              <a:t>(yì)           </a:t>
            </a:r>
            <a:r>
              <a:rPr lang="zh-CN" altLang="en-US" dirty="0">
                <a:effectLst/>
              </a:rPr>
              <a:t>翌</a:t>
            </a:r>
            <a:r>
              <a:rPr lang="en-US" altLang="zh-CN" dirty="0">
                <a:effectLst/>
              </a:rPr>
              <a:t>(yì)  </a:t>
            </a:r>
            <a:r>
              <a:rPr lang="zh-CN" altLang="en-US" dirty="0">
                <a:effectLst/>
              </a:rPr>
              <a:t>垣</a:t>
            </a:r>
            <a:r>
              <a:rPr lang="en-US" altLang="zh-CN" dirty="0">
                <a:effectLst/>
              </a:rPr>
              <a:t>(yuán)     </a:t>
            </a:r>
            <a:r>
              <a:rPr lang="zh-CN" altLang="en-US" dirty="0">
                <a:effectLst/>
              </a:rPr>
              <a:t>愠</a:t>
            </a:r>
            <a:r>
              <a:rPr lang="en-US" altLang="zh-CN" dirty="0">
                <a:effectLst/>
              </a:rPr>
              <a:t>(yùn)     </a:t>
            </a:r>
            <a:r>
              <a:rPr lang="zh-CN" altLang="en-US" dirty="0">
                <a:effectLst/>
              </a:rPr>
              <a:t>箴</a:t>
            </a:r>
            <a:r>
              <a:rPr lang="en-US" altLang="zh-CN" dirty="0">
                <a:effectLst/>
              </a:rPr>
              <a:t>(zhēn)     </a:t>
            </a:r>
            <a:r>
              <a:rPr lang="zh-CN" altLang="en-US" dirty="0">
                <a:effectLst/>
              </a:rPr>
              <a:t>砧</a:t>
            </a:r>
            <a:r>
              <a:rPr lang="en-US" altLang="zh-CN" dirty="0">
                <a:effectLst/>
              </a:rPr>
              <a:t>(zhēn) </a:t>
            </a:r>
            <a:r>
              <a:rPr lang="zh-CN" altLang="en-US" dirty="0">
                <a:effectLst/>
              </a:rPr>
              <a:t>臻</a:t>
            </a:r>
            <a:r>
              <a:rPr lang="en-US" altLang="zh-CN" dirty="0">
                <a:effectLst/>
              </a:rPr>
              <a:t>(zhēn)     </a:t>
            </a:r>
            <a:r>
              <a:rPr lang="zh-CN" altLang="en-US" dirty="0">
                <a:effectLst/>
              </a:rPr>
              <a:t>诤</a:t>
            </a:r>
            <a:r>
              <a:rPr lang="en-US" altLang="zh-CN" dirty="0">
                <a:effectLst/>
              </a:rPr>
              <a:t>(zhèng)  </a:t>
            </a:r>
            <a:r>
              <a:rPr lang="zh-CN" altLang="en-US" dirty="0">
                <a:effectLst/>
              </a:rPr>
              <a:t>栉</a:t>
            </a:r>
            <a:r>
              <a:rPr lang="en-US" altLang="zh-CN" dirty="0">
                <a:effectLst/>
              </a:rPr>
              <a:t>(zhì)       </a:t>
            </a:r>
            <a:r>
              <a:rPr lang="zh-CN" altLang="en-US" dirty="0">
                <a:effectLst/>
              </a:rPr>
              <a:t>皴</a:t>
            </a:r>
            <a:r>
              <a:rPr lang="en-US" altLang="zh-CN" dirty="0">
                <a:effectLst/>
              </a:rPr>
              <a:t>(cūn)</a:t>
            </a:r>
            <a:endParaRPr lang="en-US" altLang="zh-CN" dirty="0">
              <a:effectLst/>
            </a:endParaRPr>
          </a:p>
          <a:p>
            <a:pPr>
              <a:buNone/>
            </a:pPr>
            <a:r>
              <a:rPr lang="zh-CN" altLang="en-US" dirty="0">
                <a:effectLst/>
              </a:rPr>
              <a:t>   拗</a:t>
            </a:r>
            <a:r>
              <a:rPr lang="en-US" altLang="zh-CN" dirty="0">
                <a:effectLst/>
              </a:rPr>
              <a:t>(niù)        </a:t>
            </a:r>
            <a:r>
              <a:rPr lang="zh-CN" altLang="en-US" dirty="0">
                <a:effectLst/>
              </a:rPr>
              <a:t>礴</a:t>
            </a:r>
            <a:r>
              <a:rPr lang="en-US" altLang="zh-CN" dirty="0">
                <a:effectLst/>
              </a:rPr>
              <a:t>(bó)       </a:t>
            </a:r>
            <a:r>
              <a:rPr lang="zh-CN" altLang="en-US" dirty="0">
                <a:effectLst/>
              </a:rPr>
              <a:t>潺</a:t>
            </a:r>
            <a:r>
              <a:rPr lang="en-US" altLang="zh-CN" dirty="0">
                <a:effectLst/>
              </a:rPr>
              <a:t>(chán)    </a:t>
            </a:r>
            <a:r>
              <a:rPr lang="zh-CN" altLang="en-US" dirty="0">
                <a:effectLst/>
              </a:rPr>
              <a:t>忏</a:t>
            </a:r>
            <a:r>
              <a:rPr lang="en-US" altLang="zh-CN" dirty="0">
                <a:effectLst/>
              </a:rPr>
              <a:t>(chàn) </a:t>
            </a:r>
            <a:r>
              <a:rPr lang="zh-CN" altLang="en-US" dirty="0">
                <a:effectLst/>
              </a:rPr>
              <a:t>啻</a:t>
            </a:r>
            <a:r>
              <a:rPr lang="en-US" altLang="zh-CN" dirty="0">
                <a:effectLst/>
              </a:rPr>
              <a:t>(chì)        </a:t>
            </a:r>
            <a:r>
              <a:rPr lang="zh-CN" altLang="en-US" dirty="0">
                <a:effectLst/>
              </a:rPr>
              <a:t>篡</a:t>
            </a:r>
            <a:r>
              <a:rPr lang="en-US" altLang="zh-CN" dirty="0">
                <a:effectLst/>
              </a:rPr>
              <a:t>(cuàn)   </a:t>
            </a:r>
            <a:r>
              <a:rPr lang="zh-CN" altLang="en-US" dirty="0">
                <a:effectLst/>
              </a:rPr>
              <a:t>抻</a:t>
            </a:r>
            <a:r>
              <a:rPr lang="en-US" altLang="zh-CN" dirty="0">
                <a:effectLst/>
              </a:rPr>
              <a:t>(chēn)     </a:t>
            </a:r>
            <a:r>
              <a:rPr lang="zh-CN" altLang="en-US" dirty="0">
                <a:effectLst/>
              </a:rPr>
              <a:t>嗤</a:t>
            </a:r>
            <a:r>
              <a:rPr lang="en-US" altLang="zh-CN" dirty="0">
                <a:effectLst/>
              </a:rPr>
              <a:t>(chī) </a:t>
            </a:r>
            <a:r>
              <a:rPr lang="zh-CN" altLang="en-US" dirty="0">
                <a:effectLst/>
              </a:rPr>
              <a:t>舂</a:t>
            </a:r>
            <a:r>
              <a:rPr lang="en-US" altLang="zh-CN" dirty="0">
                <a:effectLst/>
              </a:rPr>
              <a:t>(chōng)   </a:t>
            </a:r>
            <a:r>
              <a:rPr lang="zh-CN" altLang="en-US" dirty="0">
                <a:effectLst/>
              </a:rPr>
              <a:t>憧</a:t>
            </a:r>
            <a:r>
              <a:rPr lang="en-US" altLang="zh-CN" dirty="0">
                <a:effectLst/>
              </a:rPr>
              <a:t>(chōng)  </a:t>
            </a:r>
            <a:r>
              <a:rPr lang="zh-CN" altLang="en-US" dirty="0">
                <a:effectLst/>
              </a:rPr>
              <a:t>窦</a:t>
            </a:r>
            <a:r>
              <a:rPr lang="en-US" altLang="zh-CN" dirty="0">
                <a:effectLst/>
              </a:rPr>
              <a:t>(dòu)      </a:t>
            </a:r>
            <a:r>
              <a:rPr lang="zh-CN" altLang="en-US" dirty="0">
                <a:effectLst/>
              </a:rPr>
              <a:t>囤</a:t>
            </a:r>
            <a:r>
              <a:rPr lang="en-US" altLang="zh-CN" dirty="0">
                <a:effectLst/>
              </a:rPr>
              <a:t>(dùn) </a:t>
            </a:r>
            <a:r>
              <a:rPr lang="zh-CN" altLang="en-US" dirty="0">
                <a:effectLst/>
              </a:rPr>
              <a:t>笃</a:t>
            </a:r>
            <a:r>
              <a:rPr lang="en-US" altLang="zh-CN" dirty="0">
                <a:effectLst/>
              </a:rPr>
              <a:t>(dǔ)         </a:t>
            </a:r>
            <a:r>
              <a:rPr lang="zh-CN" altLang="en-US" dirty="0">
                <a:effectLst/>
              </a:rPr>
              <a:t>梵</a:t>
            </a:r>
            <a:r>
              <a:rPr lang="en-US" altLang="zh-CN" dirty="0">
                <a:effectLst/>
              </a:rPr>
              <a:t>(fàn)       </a:t>
            </a:r>
            <a:r>
              <a:rPr lang="zh-CN" altLang="en-US" dirty="0">
                <a:effectLst/>
              </a:rPr>
              <a:t>亘</a:t>
            </a:r>
            <a:r>
              <a:rPr lang="en-US" altLang="zh-CN" dirty="0">
                <a:effectLst/>
              </a:rPr>
              <a:t>(gèn)     </a:t>
            </a:r>
            <a:r>
              <a:rPr lang="zh-CN" altLang="en-US" dirty="0">
                <a:effectLst/>
              </a:rPr>
              <a:t>庚</a:t>
            </a:r>
            <a:r>
              <a:rPr lang="en-US" altLang="zh-CN" dirty="0">
                <a:effectLst/>
              </a:rPr>
              <a:t>(gēng) </a:t>
            </a:r>
            <a:endParaRPr lang="zh-CN" altLang="en-US" dirty="0">
              <a:effectLst/>
            </a:endParaRPr>
          </a:p>
        </p:txBody>
      </p:sp>
    </p:spTree>
  </p:cSld>
  <p:clrMapOvr>
    <a:masterClrMapping/>
  </p:clrMapOvr>
  <p:transition spd="med" advClick="0" advTm="5000">
    <p:pull dir="d"/>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010" name="Rectangle 2"/>
          <p:cNvSpPr>
            <a:spLocks noGrp="1"/>
          </p:cNvSpPr>
          <p:nvPr>
            <p:ph type="title"/>
          </p:nvPr>
        </p:nvSpPr>
        <p:spPr/>
        <p:txBody>
          <a:bodyPr vert="horz" wrap="square" lIns="91440" tIns="45720" rIns="91440" bIns="45720" anchor="ctr" anchorCtr="1"/>
          <a:p>
            <a:r>
              <a:rPr lang="zh-CN" altLang="en-US" dirty="0">
                <a:effectLst/>
              </a:rPr>
              <a:t>易读错的字</a:t>
            </a:r>
            <a:endParaRPr lang="zh-CN" altLang="en-US" dirty="0">
              <a:effectLst/>
            </a:endParaRPr>
          </a:p>
        </p:txBody>
      </p:sp>
      <p:sp>
        <p:nvSpPr>
          <p:cNvPr id="43011" name="Rectangle 3"/>
          <p:cNvSpPr>
            <a:spLocks noGrp="1"/>
          </p:cNvSpPr>
          <p:nvPr>
            <p:ph idx="1"/>
          </p:nvPr>
        </p:nvSpPr>
        <p:spPr/>
        <p:txBody>
          <a:bodyPr vert="horz" wrap="square" lIns="91440" tIns="45720" rIns="91440" bIns="45720" anchor="t" anchorCtr="0"/>
          <a:lstStyle/>
          <a:p>
            <a:pPr>
              <a:buNone/>
            </a:pPr>
            <a:r>
              <a:rPr lang="zh-CN" altLang="en-US" dirty="0">
                <a:effectLst/>
              </a:rPr>
              <a:t>   梗</a:t>
            </a:r>
            <a:r>
              <a:rPr lang="en-US" altLang="zh-CN" dirty="0">
                <a:effectLst/>
              </a:rPr>
              <a:t>(gěng)       </a:t>
            </a:r>
            <a:r>
              <a:rPr lang="zh-CN" altLang="en-US" dirty="0">
                <a:effectLst/>
              </a:rPr>
              <a:t>骇</a:t>
            </a:r>
            <a:r>
              <a:rPr lang="en-US" altLang="zh-CN" dirty="0">
                <a:effectLst/>
              </a:rPr>
              <a:t>(hài)      </a:t>
            </a:r>
            <a:r>
              <a:rPr lang="zh-CN" altLang="en-US" dirty="0">
                <a:effectLst/>
              </a:rPr>
              <a:t>桦</a:t>
            </a:r>
            <a:r>
              <a:rPr lang="en-US" altLang="zh-CN" dirty="0">
                <a:effectLst/>
              </a:rPr>
              <a:t>(huà)     </a:t>
            </a:r>
            <a:r>
              <a:rPr lang="zh-CN" altLang="en-US" dirty="0">
                <a:effectLst/>
              </a:rPr>
              <a:t>喙</a:t>
            </a:r>
            <a:r>
              <a:rPr lang="en-US" altLang="zh-CN" dirty="0">
                <a:effectLst/>
              </a:rPr>
              <a:t>(huì) </a:t>
            </a:r>
            <a:r>
              <a:rPr lang="zh-CN" altLang="en-US" dirty="0">
                <a:effectLst/>
              </a:rPr>
              <a:t>戟</a:t>
            </a:r>
            <a:r>
              <a:rPr lang="en-US" altLang="zh-CN" dirty="0">
                <a:effectLst/>
              </a:rPr>
              <a:t>(jǐ)             </a:t>
            </a:r>
            <a:r>
              <a:rPr lang="zh-CN" altLang="en-US" dirty="0">
                <a:effectLst/>
              </a:rPr>
              <a:t>阱</a:t>
            </a:r>
            <a:r>
              <a:rPr lang="en-US" altLang="zh-CN" dirty="0">
                <a:effectLst/>
              </a:rPr>
              <a:t>(jǐng)     </a:t>
            </a:r>
            <a:r>
              <a:rPr lang="zh-CN" altLang="en-US" dirty="0">
                <a:effectLst/>
              </a:rPr>
              <a:t>窖</a:t>
            </a:r>
            <a:r>
              <a:rPr lang="en-US" altLang="zh-CN" dirty="0">
                <a:effectLst/>
              </a:rPr>
              <a:t>(jiào)      </a:t>
            </a:r>
            <a:r>
              <a:rPr lang="zh-CN" altLang="en-US" dirty="0">
                <a:effectLst/>
              </a:rPr>
              <a:t>臼</a:t>
            </a:r>
            <a:r>
              <a:rPr lang="en-US" altLang="zh-CN" dirty="0">
                <a:effectLst/>
              </a:rPr>
              <a:t>(jiù) </a:t>
            </a:r>
            <a:r>
              <a:rPr lang="zh-CN" altLang="en-US" dirty="0">
                <a:effectLst/>
              </a:rPr>
              <a:t>厩</a:t>
            </a:r>
            <a:r>
              <a:rPr lang="en-US" altLang="zh-CN" dirty="0">
                <a:effectLst/>
              </a:rPr>
              <a:t>(jiù)           </a:t>
            </a:r>
            <a:r>
              <a:rPr lang="zh-CN" altLang="en-US" dirty="0">
                <a:effectLst/>
              </a:rPr>
              <a:t>遽</a:t>
            </a:r>
            <a:r>
              <a:rPr lang="en-US" altLang="zh-CN" dirty="0">
                <a:effectLst/>
              </a:rPr>
              <a:t>(jù)        </a:t>
            </a:r>
            <a:r>
              <a:rPr lang="zh-CN" altLang="en-US" dirty="0">
                <a:effectLst/>
              </a:rPr>
              <a:t>揩</a:t>
            </a:r>
            <a:r>
              <a:rPr lang="en-US" altLang="zh-CN" dirty="0">
                <a:effectLst/>
              </a:rPr>
              <a:t>(kāi)       </a:t>
            </a:r>
            <a:r>
              <a:rPr lang="zh-CN" altLang="en-US" dirty="0">
                <a:effectLst/>
              </a:rPr>
              <a:t>蟆</a:t>
            </a:r>
            <a:r>
              <a:rPr lang="en-US" altLang="zh-CN" dirty="0">
                <a:effectLst/>
              </a:rPr>
              <a:t>(má) </a:t>
            </a:r>
            <a:r>
              <a:rPr lang="zh-CN" altLang="en-US" dirty="0">
                <a:effectLst/>
              </a:rPr>
              <a:t>镍</a:t>
            </a:r>
            <a:r>
              <a:rPr lang="en-US" altLang="zh-CN" dirty="0">
                <a:effectLst/>
              </a:rPr>
              <a:t>(niè)          </a:t>
            </a:r>
            <a:r>
              <a:rPr lang="zh-CN" altLang="en-US" dirty="0">
                <a:effectLst/>
              </a:rPr>
              <a:t>捻</a:t>
            </a:r>
            <a:r>
              <a:rPr lang="en-US" altLang="zh-CN" dirty="0">
                <a:effectLst/>
              </a:rPr>
              <a:t>(niǎn)    </a:t>
            </a:r>
            <a:r>
              <a:rPr lang="zh-CN" altLang="en-US" dirty="0">
                <a:effectLst/>
              </a:rPr>
              <a:t>溺</a:t>
            </a:r>
            <a:r>
              <a:rPr lang="en-US" altLang="zh-CN" dirty="0">
                <a:effectLst/>
              </a:rPr>
              <a:t>(nì)        </a:t>
            </a:r>
            <a:r>
              <a:rPr lang="zh-CN" altLang="en-US" dirty="0">
                <a:effectLst/>
              </a:rPr>
              <a:t>槃</a:t>
            </a:r>
            <a:r>
              <a:rPr lang="en-US" altLang="zh-CN" dirty="0">
                <a:effectLst/>
              </a:rPr>
              <a:t>(pán) </a:t>
            </a:r>
            <a:r>
              <a:rPr lang="zh-CN" altLang="en-US" dirty="0">
                <a:effectLst/>
              </a:rPr>
              <a:t>裴</a:t>
            </a:r>
            <a:r>
              <a:rPr lang="en-US" altLang="zh-CN" dirty="0">
                <a:effectLst/>
              </a:rPr>
              <a:t>(péi)          </a:t>
            </a:r>
            <a:r>
              <a:rPr lang="zh-CN" altLang="en-US" dirty="0">
                <a:effectLst/>
              </a:rPr>
              <a:t>沏</a:t>
            </a:r>
            <a:r>
              <a:rPr lang="en-US" altLang="zh-CN" dirty="0">
                <a:effectLst/>
              </a:rPr>
              <a:t>(qī)       </a:t>
            </a:r>
            <a:r>
              <a:rPr lang="zh-CN" altLang="en-US" dirty="0">
                <a:effectLst/>
              </a:rPr>
              <a:t>绮</a:t>
            </a:r>
            <a:r>
              <a:rPr lang="en-US" altLang="zh-CN" dirty="0">
                <a:effectLst/>
              </a:rPr>
              <a:t>(qǐ)       </a:t>
            </a:r>
            <a:r>
              <a:rPr lang="zh-CN" altLang="en-US" dirty="0">
                <a:effectLst/>
              </a:rPr>
              <a:t>潜</a:t>
            </a:r>
            <a:r>
              <a:rPr lang="en-US" altLang="zh-CN" dirty="0">
                <a:effectLst/>
              </a:rPr>
              <a:t>(qián) </a:t>
            </a:r>
            <a:r>
              <a:rPr lang="zh-CN" altLang="en-US" dirty="0">
                <a:effectLst/>
              </a:rPr>
              <a:t>祛</a:t>
            </a:r>
            <a:r>
              <a:rPr lang="en-US" altLang="zh-CN" dirty="0">
                <a:effectLst/>
              </a:rPr>
              <a:t>(qū)           </a:t>
            </a:r>
            <a:r>
              <a:rPr lang="zh-CN" altLang="en-US" dirty="0">
                <a:effectLst/>
              </a:rPr>
              <a:t>舜</a:t>
            </a:r>
            <a:r>
              <a:rPr lang="en-US" altLang="zh-CN" dirty="0">
                <a:effectLst/>
              </a:rPr>
              <a:t>(shùn)   </a:t>
            </a:r>
            <a:r>
              <a:rPr lang="zh-CN" altLang="en-US" dirty="0">
                <a:effectLst/>
              </a:rPr>
              <a:t>舐</a:t>
            </a:r>
            <a:r>
              <a:rPr lang="en-US" altLang="zh-CN" dirty="0">
                <a:effectLst/>
              </a:rPr>
              <a:t>(shì)      </a:t>
            </a:r>
            <a:r>
              <a:rPr lang="zh-CN" altLang="en-US" dirty="0">
                <a:effectLst/>
              </a:rPr>
              <a:t>螫</a:t>
            </a:r>
            <a:r>
              <a:rPr lang="en-US" altLang="zh-CN" dirty="0">
                <a:effectLst/>
              </a:rPr>
              <a:t>(shì) </a:t>
            </a:r>
            <a:r>
              <a:rPr lang="zh-CN" altLang="en-US" dirty="0">
                <a:effectLst/>
              </a:rPr>
              <a:t>俟</a:t>
            </a:r>
            <a:r>
              <a:rPr lang="en-US" altLang="zh-CN" dirty="0">
                <a:effectLst/>
              </a:rPr>
              <a:t>(sì)            </a:t>
            </a:r>
            <a:r>
              <a:rPr lang="zh-CN" altLang="en-US" dirty="0">
                <a:effectLst/>
              </a:rPr>
              <a:t>祀</a:t>
            </a:r>
            <a:r>
              <a:rPr lang="en-US" altLang="zh-CN" dirty="0">
                <a:effectLst/>
              </a:rPr>
              <a:t>(sì)        </a:t>
            </a:r>
            <a:r>
              <a:rPr lang="zh-CN" altLang="en-US" dirty="0">
                <a:effectLst/>
              </a:rPr>
              <a:t>缫</a:t>
            </a:r>
            <a:r>
              <a:rPr lang="en-US" altLang="zh-CN" dirty="0">
                <a:effectLst/>
              </a:rPr>
              <a:t>(sāo)     </a:t>
            </a:r>
            <a:r>
              <a:rPr lang="zh-CN" altLang="en-US" dirty="0">
                <a:effectLst/>
              </a:rPr>
              <a:t>赦</a:t>
            </a:r>
            <a:r>
              <a:rPr lang="en-US" altLang="zh-CN" dirty="0">
                <a:effectLst/>
              </a:rPr>
              <a:t>(shè) </a:t>
            </a:r>
            <a:r>
              <a:rPr lang="zh-CN" altLang="en-US" dirty="0">
                <a:effectLst/>
              </a:rPr>
              <a:t>唾</a:t>
            </a:r>
            <a:r>
              <a:rPr lang="en-US" altLang="zh-CN" dirty="0">
                <a:effectLst/>
              </a:rPr>
              <a:t>(tuò)          </a:t>
            </a:r>
            <a:r>
              <a:rPr lang="zh-CN" altLang="en-US" dirty="0">
                <a:effectLst/>
              </a:rPr>
              <a:t>穴</a:t>
            </a:r>
            <a:r>
              <a:rPr lang="en-US" altLang="zh-CN" dirty="0">
                <a:effectLst/>
              </a:rPr>
              <a:t>(xué)     </a:t>
            </a:r>
            <a:r>
              <a:rPr lang="zh-CN" altLang="en-US" dirty="0">
                <a:effectLst/>
              </a:rPr>
              <a:t>铣</a:t>
            </a:r>
            <a:r>
              <a:rPr lang="en-US" altLang="zh-CN" dirty="0">
                <a:effectLst/>
              </a:rPr>
              <a:t>(xǐ)       </a:t>
            </a:r>
            <a:r>
              <a:rPr lang="zh-CN" altLang="en-US" dirty="0">
                <a:effectLst/>
              </a:rPr>
              <a:t>霰</a:t>
            </a:r>
            <a:r>
              <a:rPr lang="en-US" altLang="zh-CN" dirty="0">
                <a:effectLst/>
              </a:rPr>
              <a:t>(xiàn) </a:t>
            </a:r>
            <a:r>
              <a:rPr lang="zh-CN" altLang="en-US" dirty="0">
                <a:effectLst/>
              </a:rPr>
              <a:t>婿</a:t>
            </a:r>
            <a:r>
              <a:rPr lang="en-US" altLang="zh-CN" dirty="0">
                <a:effectLst/>
              </a:rPr>
              <a:t>(xù)           </a:t>
            </a:r>
            <a:r>
              <a:rPr lang="zh-CN" altLang="en-US" dirty="0">
                <a:effectLst/>
              </a:rPr>
              <a:t>裔</a:t>
            </a:r>
            <a:r>
              <a:rPr lang="en-US" altLang="zh-CN" dirty="0">
                <a:effectLst/>
              </a:rPr>
              <a:t>(yì)        </a:t>
            </a:r>
            <a:r>
              <a:rPr lang="zh-CN" altLang="en-US" dirty="0">
                <a:effectLst/>
              </a:rPr>
              <a:t>曳</a:t>
            </a:r>
            <a:r>
              <a:rPr lang="en-US" altLang="zh-CN" dirty="0">
                <a:effectLst/>
              </a:rPr>
              <a:t>(yè)       </a:t>
            </a:r>
            <a:r>
              <a:rPr lang="zh-CN" altLang="en-US" dirty="0">
                <a:effectLst/>
              </a:rPr>
              <a:t>褶</a:t>
            </a:r>
            <a:r>
              <a:rPr lang="en-US" altLang="zh-CN" dirty="0">
                <a:effectLst/>
              </a:rPr>
              <a:t>(zhě)</a:t>
            </a:r>
            <a:endParaRPr lang="zh-CN" altLang="en-US" dirty="0">
              <a:effectLst/>
            </a:endParaRPr>
          </a:p>
        </p:txBody>
      </p:sp>
    </p:spTree>
  </p:cSld>
  <p:clrMapOvr>
    <a:masterClrMapping/>
  </p:clrMapOvr>
  <p:transition spd="med" advClick="0" advTm="5000">
    <p:pull dir="d"/>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4130" name="Rectangle 2"/>
          <p:cNvSpPr>
            <a:spLocks noGrp="1" noChangeArrowheads="1"/>
          </p:cNvSpPr>
          <p:nvPr>
            <p:ph type="title"/>
          </p:nvPr>
        </p:nvSpPr>
        <p:spPr/>
        <p:txBody>
          <a:bodyPr vert="horz" wrap="square" lIns="91440" tIns="45720" rIns="91440" bIns="45720"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0" cap="none" spc="0" normalizeH="0" baseline="0" noProof="0">
                <a:ln>
                  <a:noFill/>
                </a:ln>
                <a:solidFill>
                  <a:srgbClr val="FFFF00"/>
                </a:solidFill>
                <a:effectLst>
                  <a:outerShdw blurRad="38100" dist="38100" dir="2700000" algn="tl">
                    <a:srgbClr val="000000"/>
                  </a:outerShdw>
                </a:effectLst>
                <a:uLnTx/>
                <a:uFillTx/>
                <a:latin typeface="+mj-lt"/>
                <a:ea typeface="+mj-ea"/>
                <a:cs typeface="+mj-cs"/>
              </a:rPr>
              <a:t>第一项注意点</a:t>
            </a:r>
            <a:endParaRPr kumimoji="0" lang="zh-CN" altLang="en-US" sz="4400" b="1" i="0" u="none" strike="noStrike" kern="0" cap="none" spc="0" normalizeH="0" baseline="0" noProof="0">
              <a:ln>
                <a:noFill/>
              </a:ln>
              <a:solidFill>
                <a:srgbClr val="FFFF00"/>
              </a:solidFill>
              <a:effectLst>
                <a:outerShdw blurRad="38100" dist="38100" dir="2700000" algn="tl">
                  <a:srgbClr val="000000"/>
                </a:outerShdw>
              </a:effectLst>
              <a:uLnTx/>
              <a:uFillTx/>
              <a:latin typeface="+mj-lt"/>
              <a:ea typeface="+mj-ea"/>
              <a:cs typeface="+mj-cs"/>
            </a:endParaRPr>
          </a:p>
        </p:txBody>
      </p:sp>
      <p:sp>
        <p:nvSpPr>
          <p:cNvPr id="304131" name="Rectangle 3"/>
          <p:cNvSpPr>
            <a:spLocks noGrp="1" noChangeArrowheads="1"/>
          </p:cNvSpPr>
          <p:nvPr>
            <p:ph idx="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rPr>
              <a:t>发音准确到位</a:t>
            </a:r>
            <a:endParaRPr kumimoji="0" lang="zh-CN" altLang="en-US"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rPr>
              <a:t>注意语速</a:t>
            </a:r>
            <a:endParaRPr kumimoji="0" lang="zh-CN" altLang="en-US"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rPr>
              <a:t>不涉及音变，每一个字都念本调（尤其上声，多音字可以念任意一个音）</a:t>
            </a:r>
            <a:endParaRPr kumimoji="0" lang="zh-CN" altLang="en-US"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rPr>
              <a:t>念错可以即时改一次，以第二次读音记分</a:t>
            </a:r>
            <a:endParaRPr kumimoji="0" lang="zh-CN" altLang="en-US"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rPr>
              <a:t>声音响亮</a:t>
            </a:r>
            <a:endParaRPr kumimoji="0" lang="zh-CN" altLang="en-US"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endParaRPr>
          </a:p>
        </p:txBody>
      </p:sp>
    </p:spTree>
  </p:cSld>
  <p:clrMapOvr>
    <a:masterClrMapping/>
  </p:clrMapOvr>
  <p:transition spd="med">
    <p:pull dir="d"/>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42" name="Rectangle 2"/>
          <p:cNvSpPr>
            <a:spLocks noGrp="1" noChangeArrowheads="1"/>
          </p:cNvSpPr>
          <p:nvPr>
            <p:ph type="title"/>
          </p:nvPr>
        </p:nvSpPr>
        <p:spPr/>
        <p:txBody>
          <a:bodyPr vert="horz" wrap="square" lIns="91440" tIns="45720" rIns="91440" bIns="45720"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zh-CN" sz="4400" b="0" i="0" u="none" strike="noStrike" kern="0" cap="none" spc="0" normalizeH="0" baseline="0" noProof="0">
              <a:ln>
                <a:noFill/>
              </a:ln>
              <a:solidFill>
                <a:schemeClr val="tx2"/>
              </a:solidFill>
              <a:effectLst>
                <a:outerShdw blurRad="38100" dist="38100" dir="2700000" algn="tl">
                  <a:srgbClr val="000000"/>
                </a:outerShdw>
              </a:effectLst>
              <a:uLnTx/>
              <a:uFillTx/>
              <a:latin typeface="+mj-lt"/>
              <a:ea typeface="+mj-ea"/>
              <a:cs typeface="+mj-cs"/>
            </a:endParaRPr>
          </a:p>
        </p:txBody>
      </p:sp>
      <p:pic>
        <p:nvPicPr>
          <p:cNvPr id="45059" name="Picture 3" descr="09正在考第二题"/>
          <p:cNvPicPr>
            <a:picLocks noChangeAspect="1"/>
          </p:cNvPicPr>
          <p:nvPr>
            <p:ph idx="1"/>
          </p:nvPr>
        </p:nvPicPr>
        <p:blipFill>
          <a:blip r:embed="rId1"/>
          <a:srcRect/>
          <a:stretch>
            <a:fillRect/>
          </a:stretch>
        </p:blipFill>
        <p:spPr>
          <a:xfrm>
            <a:off x="0" y="0"/>
            <a:ext cx="9074150" cy="6807200"/>
          </a:xfrm>
        </p:spPr>
      </p:pic>
    </p:spTree>
  </p:cSld>
  <p:clrMapOvr>
    <a:masterClrMapping/>
  </p:clrMapOvr>
  <p:transition spd="med" advClick="0" advTm="5000">
    <p:pull dir="d"/>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6178" name="Rectangle 2"/>
          <p:cNvSpPr>
            <a:spLocks noGrp="1" noChangeArrowheads="1"/>
          </p:cNvSpPr>
          <p:nvPr>
            <p:ph type="title"/>
          </p:nvPr>
        </p:nvSpPr>
        <p:spPr/>
        <p:txBody>
          <a:bodyPr vert="horz" wrap="square" lIns="91440" tIns="45720" rIns="91440" bIns="45720"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0" cap="none" spc="0" normalizeH="0" baseline="0" noProof="0">
                <a:ln>
                  <a:noFill/>
                </a:ln>
                <a:solidFill>
                  <a:srgbClr val="FFFF00"/>
                </a:solidFill>
                <a:effectLst>
                  <a:outerShdw blurRad="38100" dist="38100" dir="2700000" algn="tl">
                    <a:srgbClr val="000000"/>
                  </a:outerShdw>
                </a:effectLst>
                <a:uLnTx/>
                <a:uFillTx/>
                <a:latin typeface="+mj-lt"/>
                <a:ea typeface="+mj-ea"/>
                <a:cs typeface="+mj-cs"/>
              </a:rPr>
              <a:t>第二项测查要点</a:t>
            </a:r>
            <a:endParaRPr kumimoji="0" lang="zh-CN" altLang="en-US" sz="4400" b="1" i="0" u="none" strike="noStrike" kern="0" cap="none" spc="0" normalizeH="0" baseline="0" noProof="0">
              <a:ln>
                <a:noFill/>
              </a:ln>
              <a:solidFill>
                <a:srgbClr val="FFFF00"/>
              </a:solidFill>
              <a:effectLst>
                <a:outerShdw blurRad="38100" dist="38100" dir="2700000" algn="tl">
                  <a:srgbClr val="000000"/>
                </a:outerShdw>
              </a:effectLst>
              <a:uLnTx/>
              <a:uFillTx/>
              <a:latin typeface="+mj-lt"/>
              <a:ea typeface="+mj-ea"/>
              <a:cs typeface="+mj-cs"/>
            </a:endParaRPr>
          </a:p>
        </p:txBody>
      </p:sp>
      <p:sp>
        <p:nvSpPr>
          <p:cNvPr id="306179" name="Rectangle 3"/>
          <p:cNvSpPr>
            <a:spLocks noGrp="1" noChangeArrowheads="1"/>
          </p:cNvSpPr>
          <p:nvPr>
            <p:ph idx="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测查方式：读词语共</a:t>
            </a:r>
            <a:r>
              <a:rPr kumimoji="0" lang="en-US" altLang="zh-CN"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100</a:t>
            </a:r>
            <a:r>
              <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音节；</a:t>
            </a:r>
            <a:endPar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endPar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测查内容：普通话的声、韵、调及上声、“一”、“不”变调、轻声和儿化等三种音变；</a:t>
            </a:r>
            <a:endPar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endPar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分值计算：总分</a:t>
            </a:r>
            <a:r>
              <a:rPr kumimoji="0" lang="en-US" altLang="zh-CN"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20</a:t>
            </a:r>
            <a:r>
              <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分，一次错误扣</a:t>
            </a:r>
            <a:r>
              <a:rPr kumimoji="0" lang="en-US" altLang="zh-CN"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0.2</a:t>
            </a:r>
            <a:r>
              <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分，缺陷扣</a:t>
            </a:r>
            <a:r>
              <a:rPr kumimoji="0" lang="en-US" altLang="zh-CN"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0.1</a:t>
            </a:r>
            <a:r>
              <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分。限时</a:t>
            </a:r>
            <a:r>
              <a:rPr kumimoji="0" lang="en-US" altLang="zh-CN"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2.5</a:t>
            </a:r>
            <a:r>
              <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分钟，超时扣分。</a:t>
            </a:r>
            <a:endPar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endParaRPr>
          </a:p>
        </p:txBody>
      </p:sp>
    </p:spTree>
  </p:cSld>
  <p:clrMapOvr>
    <a:masterClrMapping/>
  </p:clrMapOvr>
  <p:transition spd="med">
    <p:pull dir="d"/>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02" name="Rectangle 2"/>
          <p:cNvSpPr>
            <a:spLocks noGrp="1" noChangeArrowheads="1"/>
          </p:cNvSpPr>
          <p:nvPr>
            <p:ph type="title"/>
          </p:nvPr>
        </p:nvSpPr>
        <p:spPr/>
        <p:txBody>
          <a:bodyPr vert="horz" wrap="square" lIns="91440" tIns="45720" rIns="91440" bIns="45720"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0" cap="none" spc="0" normalizeH="0" baseline="0" noProof="0">
                <a:ln>
                  <a:noFill/>
                </a:ln>
                <a:solidFill>
                  <a:schemeClr val="tx1"/>
                </a:solidFill>
                <a:effectLst>
                  <a:outerShdw blurRad="38100" dist="38100" dir="2700000" algn="tl">
                    <a:srgbClr val="000000"/>
                  </a:outerShdw>
                </a:effectLst>
                <a:uLnTx/>
                <a:uFillTx/>
                <a:latin typeface="+mj-lt"/>
                <a:ea typeface="+mj-ea"/>
                <a:cs typeface="+mj-cs"/>
              </a:rPr>
              <a:t>音 变</a:t>
            </a:r>
            <a:endParaRPr kumimoji="0" lang="zh-CN" altLang="en-US" sz="4400" b="1" i="0" u="none" strike="noStrike" kern="0" cap="none" spc="0" normalizeH="0" baseline="0" noProof="0">
              <a:ln>
                <a:noFill/>
              </a:ln>
              <a:solidFill>
                <a:schemeClr val="tx1"/>
              </a:solidFill>
              <a:effectLst>
                <a:outerShdw blurRad="38100" dist="38100" dir="2700000" algn="tl">
                  <a:srgbClr val="000000"/>
                </a:outerShdw>
              </a:effectLst>
              <a:uLnTx/>
              <a:uFillTx/>
              <a:latin typeface="+mj-lt"/>
              <a:ea typeface="+mj-ea"/>
              <a:cs typeface="+mj-cs"/>
            </a:endParaRPr>
          </a:p>
        </p:txBody>
      </p:sp>
      <p:sp>
        <p:nvSpPr>
          <p:cNvPr id="307203" name="Rectangle 3"/>
          <p:cNvSpPr>
            <a:spLocks noGrp="1" noChangeArrowheads="1"/>
          </p:cNvSpPr>
          <p:nvPr>
            <p:ph idx="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zh-CN" altLang="en-US" sz="32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在语流中，由于音节与音节之间或音素与音素之间的相互影响而造成的语音变化称为音变。</a:t>
            </a:r>
            <a:endPar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测试中涉及的音变有：变调、轻声、儿化、句末语气词“啊”的音变。</a:t>
            </a:r>
            <a:endPar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Tree>
  </p:cSld>
  <p:clrMapOvr>
    <a:masterClrMapping/>
  </p:clrMapOvr>
  <p:transition spd="med">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8" fill="hold" nodeType="clickEffect">
                                  <p:stCondLst>
                                    <p:cond delay="0"/>
                                  </p:stCondLst>
                                  <p:childTnLst>
                                    <p:set>
                                      <p:cBhvr>
                                        <p:cTn id="6" dur="1" fill="hold">
                                          <p:stCondLst>
                                            <p:cond delay="0"/>
                                          </p:stCondLst>
                                        </p:cTn>
                                        <p:tgtEl>
                                          <p:spTgt spid="307203">
                                            <p:txEl>
                                              <p:charRg st="0" end="44"/>
                                            </p:txEl>
                                          </p:spTgt>
                                        </p:tgtEl>
                                        <p:attrNameLst>
                                          <p:attrName>style.visibility</p:attrName>
                                        </p:attrNameLst>
                                      </p:cBhvr>
                                      <p:to>
                                        <p:strVal val="visible"/>
                                      </p:to>
                                    </p:set>
                                    <p:anim calcmode="lin" valueType="num">
                                      <p:cBhvr additive="base">
                                        <p:cTn id="7" dur="500" fill="hold"/>
                                        <p:tgtEl>
                                          <p:spTgt spid="307203">
                                            <p:txEl>
                                              <p:charRg st="0" end="44"/>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07203">
                                            <p:txEl>
                                              <p:charRg st="0" end="44"/>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8" fill="hold" nodeType="clickEffect">
                                  <p:stCondLst>
                                    <p:cond delay="0"/>
                                  </p:stCondLst>
                                  <p:childTnLst>
                                    <p:set>
                                      <p:cBhvr>
                                        <p:cTn id="12" dur="1" fill="hold">
                                          <p:stCondLst>
                                            <p:cond delay="0"/>
                                          </p:stCondLst>
                                        </p:cTn>
                                        <p:tgtEl>
                                          <p:spTgt spid="307203">
                                            <p:txEl>
                                              <p:charRg st="44" end="79"/>
                                            </p:txEl>
                                          </p:spTgt>
                                        </p:tgtEl>
                                        <p:attrNameLst>
                                          <p:attrName>style.visibility</p:attrName>
                                        </p:attrNameLst>
                                      </p:cBhvr>
                                      <p:to>
                                        <p:strVal val="visible"/>
                                      </p:to>
                                    </p:set>
                                    <p:anim calcmode="lin" valueType="num">
                                      <p:cBhvr additive="base">
                                        <p:cTn id="13" dur="500" fill="hold"/>
                                        <p:tgtEl>
                                          <p:spTgt spid="307203">
                                            <p:txEl>
                                              <p:charRg st="44" end="79"/>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07203">
                                            <p:txEl>
                                              <p:charRg st="44" end="7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0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3058" name="Rectangle 2"/>
          <p:cNvSpPr>
            <a:spLocks noGrp="1" noChangeArrowheads="1"/>
          </p:cNvSpPr>
          <p:nvPr>
            <p:ph type="title"/>
          </p:nvPr>
        </p:nvSpPr>
        <p:spPr/>
        <p:txBody>
          <a:bodyPr vert="horz" wrap="square" lIns="91440" tIns="45720" rIns="91440" bIns="45720" numCol="1" anchor="ctr" anchorCtr="1"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4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华文新魏" panose="02010800040101010101" pitchFamily="2" charset="-122"/>
                <a:ea typeface="华文新魏" panose="02010800040101010101" pitchFamily="2" charset="-122"/>
                <a:cs typeface="+mj-cs"/>
              </a:rPr>
              <a:t>变    调</a:t>
            </a:r>
            <a:endParaRPr kumimoji="0" lang="zh-CN" altLang="en-US" sz="4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华文新魏" panose="02010800040101010101" pitchFamily="2" charset="-122"/>
              <a:ea typeface="华文新魏" panose="02010800040101010101" pitchFamily="2" charset="-122"/>
              <a:cs typeface="+mj-cs"/>
            </a:endParaRPr>
          </a:p>
        </p:txBody>
      </p:sp>
      <p:sp>
        <p:nvSpPr>
          <p:cNvPr id="173059" name="Rectangle 3"/>
          <p:cNvSpPr>
            <a:spLocks noGrp="1" noChangeArrowheads="1"/>
          </p:cNvSpPr>
          <p:nvPr>
            <p:ph idx="1"/>
          </p:nvPr>
        </p:nvSpPr>
        <p:spPr/>
        <p:txBody>
          <a:bodyPr vert="horz" wrap="square" lIns="91440" tIns="45720" rIns="91440" bIns="45720" numCol="1" anchor="t" anchorCtr="0" compatLnSpc="1"/>
          <a:lstStyle/>
          <a:p>
            <a:pPr marL="342900" marR="0" lvl="0" indent="-342900" algn="l" defTabSz="914400" rtl="0" eaLnBrk="0" fontAlgn="base" latinLnBrk="0" hangingPunct="0">
              <a:lnSpc>
                <a:spcPct val="2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上声变调</a:t>
            </a:r>
            <a:endPar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endParaRPr>
          </a:p>
          <a:p>
            <a:pPr marL="342900" marR="0" lvl="0" indent="-342900" algn="l" defTabSz="914400" rtl="0" eaLnBrk="0" fontAlgn="base" latinLnBrk="0" hangingPunct="0">
              <a:lnSpc>
                <a:spcPct val="2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“一”、“不”变调</a:t>
            </a:r>
            <a:endPar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endParaRPr>
          </a:p>
          <a:p>
            <a:pPr marL="342900" marR="0" lvl="0" indent="-342900" algn="l" defTabSz="914400" rtl="0" eaLnBrk="0" fontAlgn="base" latinLnBrk="0" hangingPunct="0">
              <a:lnSpc>
                <a:spcPct val="200000"/>
              </a:lnSpc>
              <a:spcBef>
                <a:spcPct val="20000"/>
              </a:spcBef>
              <a:spcAft>
                <a:spcPct val="0"/>
              </a:spcAft>
              <a:buClr>
                <a:schemeClr val="hlink"/>
              </a:buClr>
              <a:buSzPct val="80000"/>
              <a:buFont typeface="Wingdings" panose="05000000000000000000" pitchFamily="2" charset="2"/>
              <a:buNone/>
              <a:defRPr/>
            </a:pPr>
            <a:endParaRPr kumimoji="0" lang="en-US" altLang="zh-CN" sz="3200" b="0" i="0" u="none" strike="noStrike" kern="0" cap="none" spc="0" normalizeH="0" baseline="0" noProof="0" dirty="0">
              <a:ln>
                <a:noFill/>
              </a:ln>
              <a:solidFill>
                <a:schemeClr val="bg2">
                  <a:lumMod val="50000"/>
                </a:schemeClr>
              </a:solidFill>
              <a:effectLst>
                <a:outerShdw blurRad="38100" dist="38100" dir="2700000" algn="tl">
                  <a:srgbClr val="000000"/>
                </a:outerShdw>
              </a:effectLst>
              <a:uLnTx/>
              <a:uFillTx/>
              <a:latin typeface="宋体" panose="02010600030101010101" pitchFamily="2" charset="-122"/>
              <a:ea typeface="+mn-ea"/>
              <a:cs typeface="+mn-cs"/>
            </a:endParaRPr>
          </a:p>
        </p:txBody>
      </p:sp>
    </p:spTree>
  </p:cSld>
  <p:clrMapOvr>
    <a:masterClrMapping/>
  </p:clrMapOvr>
  <p:transition spd="med">
    <p:pull dir="d"/>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1170" name="Rectangle 2"/>
          <p:cNvSpPr>
            <a:spLocks noGrp="1" noChangeArrowheads="1"/>
          </p:cNvSpPr>
          <p:nvPr>
            <p:ph type="title"/>
          </p:nvPr>
        </p:nvSpPr>
        <p:spPr/>
        <p:txBody>
          <a:bodyPr vert="horz" wrap="square" lIns="91440" tIns="45720" rIns="91440" bIns="45720"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6000" b="0" i="0" u="none" strike="noStrike" kern="0" cap="none" spc="0" normalizeH="0" baseline="0" noProof="0">
                <a:ln>
                  <a:noFill/>
                </a:ln>
                <a:solidFill>
                  <a:schemeClr val="tx1"/>
                </a:solidFill>
                <a:effectLst>
                  <a:outerShdw blurRad="38100" dist="38100" dir="2700000" algn="tl">
                    <a:srgbClr val="000000"/>
                  </a:outerShdw>
                </a:effectLst>
                <a:uLnTx/>
                <a:uFillTx/>
                <a:latin typeface="+mj-lt"/>
                <a:ea typeface="+mj-ea"/>
                <a:cs typeface="+mj-cs"/>
              </a:rPr>
              <a:t>上声的变调</a:t>
            </a:r>
            <a:endParaRPr kumimoji="0" lang="zh-CN" altLang="en-US" sz="6000" b="0" i="0" u="none" strike="noStrike" kern="0" cap="none" spc="0" normalizeH="0" baseline="0" noProof="0">
              <a:ln>
                <a:noFill/>
              </a:ln>
              <a:solidFill>
                <a:schemeClr val="tx1"/>
              </a:solidFill>
              <a:effectLst>
                <a:outerShdw blurRad="38100" dist="38100" dir="2700000" algn="tl">
                  <a:srgbClr val="000000"/>
                </a:outerShdw>
              </a:effectLst>
              <a:uLnTx/>
              <a:uFillTx/>
              <a:latin typeface="+mj-lt"/>
              <a:ea typeface="+mj-ea"/>
              <a:cs typeface="+mj-cs"/>
            </a:endParaRPr>
          </a:p>
        </p:txBody>
      </p:sp>
      <p:sp>
        <p:nvSpPr>
          <p:cNvPr id="391171" name="Rectangle 3"/>
          <p:cNvSpPr>
            <a:spLocks noGrp="1" noChangeArrowheads="1"/>
          </p:cNvSpPr>
          <p:nvPr>
            <p:ph idx="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a:t>
            </a:r>
            <a:r>
              <a:rPr kumimoji="0" lang="en-US" altLang="zh-CN"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1</a:t>
            </a:r>
            <a:r>
              <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上声</a:t>
            </a: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非上声：</a:t>
            </a:r>
            <a:r>
              <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变半上（</a:t>
            </a:r>
            <a:r>
              <a:rPr kumimoji="0" lang="en-US" altLang="zh-CN"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214--21</a:t>
            </a:r>
            <a:r>
              <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      </a:t>
            </a:r>
            <a:endPar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32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祖先、好人、采购</a:t>
            </a:r>
            <a:endParaRPr kumimoji="0" lang="zh-CN" altLang="en-US" sz="32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a:t>
            </a:r>
            <a:r>
              <a:rPr kumimoji="0" lang="en-US" altLang="zh-CN"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2</a:t>
            </a:r>
            <a:r>
              <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上声</a:t>
            </a:r>
            <a:r>
              <a:rPr kumimoji="0" lang="en-US" altLang="zh-CN"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上声：</a:t>
            </a:r>
            <a:r>
              <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变近乎阳平（</a:t>
            </a:r>
            <a:r>
              <a:rPr kumimoji="0" lang="en-US" altLang="zh-CN"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214--24</a:t>
            </a:r>
            <a:r>
              <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     </a:t>
            </a:r>
            <a:endPar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32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处理、偶尔、给予、尽管、处死、处女</a:t>
            </a:r>
            <a:endParaRPr kumimoji="0" lang="zh-CN" altLang="en-US" sz="32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a:t>
            </a:r>
            <a:r>
              <a:rPr kumimoji="0" lang="en-US" altLang="zh-CN"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3</a:t>
            </a:r>
            <a:r>
              <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双单格</a:t>
            </a:r>
            <a:r>
              <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3200" b="1" i="0" u="sng" strike="noStrike" kern="0" cap="none" spc="0" normalizeH="0" baseline="0" noProof="0" dirty="0" smtClean="0">
                <a:ln>
                  <a:noFill/>
                </a:ln>
                <a:solidFill>
                  <a:srgbClr val="FFFF00"/>
                </a:solidFill>
                <a:effectLst>
                  <a:outerShdw blurRad="38100" dist="38100" dir="2700000" algn="tl">
                    <a:srgbClr val="000000"/>
                  </a:outerShdw>
                </a:effectLst>
                <a:uLnTx/>
                <a:uFillTx/>
                <a:latin typeface="+mn-lt"/>
                <a:ea typeface="楷体_GB2312" panose="02010609030101010101" pitchFamily="49" charset="-122"/>
                <a:cs typeface="+mn-cs"/>
              </a:rPr>
              <a:t>展览</a:t>
            </a:r>
            <a:r>
              <a:rPr kumimoji="0" lang="zh-CN" altLang="en-US" sz="32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mn-lt"/>
                <a:ea typeface="楷体_GB2312" panose="02010609030101010101" pitchFamily="49" charset="-122"/>
                <a:cs typeface="+mn-cs"/>
              </a:rPr>
              <a:t>馆、脚手架</a:t>
            </a:r>
            <a:endParaRPr kumimoji="0" lang="en-US" altLang="zh-CN" sz="32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mn-lt"/>
              <a:ea typeface="楷体_GB2312" panose="02010609030101010101" pitchFamily="49" charset="-122"/>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en-US" altLang="zh-CN"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楷体_GB2312" panose="02010609030101010101" pitchFamily="49" charset="-122"/>
                <a:cs typeface="+mn-cs"/>
              </a:rPr>
              <a:t> </a:t>
            </a:r>
            <a:r>
              <a:rPr kumimoji="0" lang="en-US" altLang="zh-CN" sz="32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mn-lt"/>
                <a:ea typeface="楷体_GB2312" panose="02010609030101010101" pitchFamily="49" charset="-122"/>
                <a:cs typeface="+mn-cs"/>
              </a:rPr>
              <a:t>                </a:t>
            </a:r>
            <a:r>
              <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　阳平＋阳平＋上声</a:t>
            </a:r>
            <a:endPar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单双格</a:t>
            </a:r>
            <a:r>
              <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32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mn-lt"/>
                <a:ea typeface="楷体_GB2312" panose="02010609030101010101" pitchFamily="49" charset="-122"/>
                <a:cs typeface="+mn-cs"/>
              </a:rPr>
              <a:t>纸</a:t>
            </a:r>
            <a:r>
              <a:rPr kumimoji="0" lang="zh-CN" altLang="en-US" sz="3200" b="1" i="0" u="sng" strike="noStrike" kern="0" cap="none" spc="0" normalizeH="0" baseline="0" noProof="0" dirty="0" smtClean="0">
                <a:ln>
                  <a:noFill/>
                </a:ln>
                <a:solidFill>
                  <a:srgbClr val="FFFF00"/>
                </a:solidFill>
                <a:effectLst>
                  <a:outerShdw blurRad="38100" dist="38100" dir="2700000" algn="tl">
                    <a:srgbClr val="000000"/>
                  </a:outerShdw>
                </a:effectLst>
                <a:uLnTx/>
                <a:uFillTx/>
                <a:latin typeface="+mn-lt"/>
                <a:ea typeface="楷体_GB2312" panose="02010609030101010101" pitchFamily="49" charset="-122"/>
                <a:cs typeface="+mn-cs"/>
              </a:rPr>
              <a:t>老虎</a:t>
            </a:r>
            <a:r>
              <a:rPr kumimoji="0" lang="zh-CN" altLang="en-US" sz="32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mn-lt"/>
                <a:ea typeface="楷体_GB2312" panose="02010609030101010101" pitchFamily="49" charset="-122"/>
                <a:cs typeface="+mn-cs"/>
              </a:rPr>
              <a:t>、半导体</a:t>
            </a:r>
            <a:endParaRPr kumimoji="0" lang="en-US" altLang="zh-CN" sz="32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mn-lt"/>
              <a:ea typeface="楷体_GB2312" panose="02010609030101010101" pitchFamily="49" charset="-122"/>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en-US" altLang="zh-CN"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楷体_GB2312" panose="02010609030101010101" pitchFamily="49" charset="-122"/>
                <a:cs typeface="+mn-cs"/>
              </a:rPr>
              <a:t> </a:t>
            </a:r>
            <a:r>
              <a:rPr kumimoji="0" lang="en-US" altLang="zh-CN" sz="32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mn-lt"/>
                <a:ea typeface="楷体_GB2312" panose="02010609030101010101" pitchFamily="49" charset="-122"/>
                <a:cs typeface="+mn-cs"/>
              </a:rPr>
              <a:t>                   </a:t>
            </a:r>
            <a:r>
              <a:rPr kumimoji="0" lang="zh-CN" altLang="en-US" sz="32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半</a:t>
            </a:r>
            <a:r>
              <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上＋阳平＋上声</a:t>
            </a:r>
            <a:endPar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endParaRPr kumimoji="0" lang="en-US" altLang="zh-CN"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p:txBody>
      </p:sp>
    </p:spTree>
  </p:cSld>
  <p:clrMapOvr>
    <a:masterClrMapping/>
  </p:clrMapOvr>
  <p:transition spd="med" advClick="0" advTm="5000">
    <p:pull dir="d"/>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3218" name="Rectangle 2"/>
          <p:cNvSpPr>
            <a:spLocks noGrp="1" noChangeArrowheads="1"/>
          </p:cNvSpPr>
          <p:nvPr>
            <p:ph type="title"/>
          </p:nvPr>
        </p:nvSpPr>
        <p:spPr/>
        <p:txBody>
          <a:bodyPr vert="horz" wrap="square" lIns="91440" tIns="45720" rIns="91440" bIns="45720"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6000" b="0" i="0" u="none" strike="noStrike" kern="0" cap="none" spc="0" normalizeH="0" baseline="0" noProof="0">
                <a:ln>
                  <a:noFill/>
                </a:ln>
                <a:solidFill>
                  <a:schemeClr val="tx1"/>
                </a:solidFill>
                <a:effectLst>
                  <a:outerShdw blurRad="38100" dist="38100" dir="2700000" algn="tl">
                    <a:srgbClr val="000000"/>
                  </a:outerShdw>
                </a:effectLst>
                <a:uLnTx/>
                <a:uFillTx/>
                <a:latin typeface="+mj-lt"/>
                <a:ea typeface="+mj-ea"/>
                <a:cs typeface="+mj-cs"/>
              </a:rPr>
              <a:t>“</a:t>
            </a:r>
            <a:r>
              <a:rPr kumimoji="0" lang="zh-CN" altLang="en-US" sz="6000" b="0" i="0" u="none" strike="noStrike" kern="0" cap="none" spc="0" normalizeH="0" baseline="0" noProof="0">
                <a:ln>
                  <a:noFill/>
                </a:ln>
                <a:solidFill>
                  <a:schemeClr val="tx1"/>
                </a:solidFill>
                <a:effectLst>
                  <a:outerShdw blurRad="38100" dist="38100" dir="2700000" algn="tl">
                    <a:srgbClr val="000000"/>
                  </a:outerShdw>
                </a:effectLst>
                <a:uLnTx/>
                <a:uFillTx/>
                <a:latin typeface="+mj-lt"/>
                <a:ea typeface="+mj-ea"/>
                <a:cs typeface="+mj-cs"/>
              </a:rPr>
              <a:t>一” 的变调</a:t>
            </a:r>
            <a:endParaRPr kumimoji="0" lang="zh-CN" altLang="en-US" sz="6000" b="0" i="0" u="none" strike="noStrike" kern="0" cap="none" spc="0" normalizeH="0" baseline="0" noProof="0">
              <a:ln>
                <a:noFill/>
              </a:ln>
              <a:solidFill>
                <a:schemeClr val="tx1"/>
              </a:solidFill>
              <a:effectLst>
                <a:outerShdw blurRad="38100" dist="38100" dir="2700000" algn="tl">
                  <a:srgbClr val="000000"/>
                </a:outerShdw>
              </a:effectLst>
              <a:uLnTx/>
              <a:uFillTx/>
              <a:latin typeface="+mj-lt"/>
              <a:ea typeface="+mj-ea"/>
              <a:cs typeface="+mj-cs"/>
            </a:endParaRPr>
          </a:p>
        </p:txBody>
      </p:sp>
      <p:sp>
        <p:nvSpPr>
          <p:cNvPr id="393219" name="Rectangle 3"/>
          <p:cNvSpPr>
            <a:spLocks noGrp="1" noChangeArrowheads="1"/>
          </p:cNvSpPr>
          <p:nvPr>
            <p:ph idx="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None/>
              <a:defRPr/>
            </a:pPr>
            <a:r>
              <a:rPr kumimoji="0" lang="zh-CN" altLang="en-US" sz="32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a:t>
            </a:r>
            <a:r>
              <a:rPr kumimoji="0" lang="en-US" altLang="zh-CN" sz="32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1</a:t>
            </a:r>
            <a:r>
              <a:rPr kumimoji="0" lang="zh-CN" altLang="en-US" sz="32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）在单念或词末念原调，阴平：</a:t>
            </a:r>
            <a:endParaRPr kumimoji="0" lang="zh-CN" altLang="en-US" sz="32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None/>
              <a:defRPr/>
            </a:pPr>
            <a:r>
              <a:rPr kumimoji="0" lang="zh-CN" altLang="en-US" sz="32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rPr>
              <a:t>第一、唯一</a:t>
            </a:r>
            <a:endParaRPr kumimoji="0" lang="zh-CN" altLang="en-US" sz="3200" b="0"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None/>
              <a:defRPr/>
            </a:pPr>
            <a:r>
              <a:rPr kumimoji="0" lang="zh-CN" altLang="en-US" sz="32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a:t>
            </a:r>
            <a:r>
              <a:rPr kumimoji="0" lang="en-US" altLang="zh-CN" sz="32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2</a:t>
            </a:r>
            <a:r>
              <a:rPr kumimoji="0" lang="zh-CN" altLang="en-US" sz="32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“一”＋去声音节，变阳平：</a:t>
            </a:r>
            <a:endParaRPr kumimoji="0" lang="zh-CN" altLang="en-US" sz="32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None/>
              <a:defRPr/>
            </a:pPr>
            <a:r>
              <a:rPr kumimoji="0" lang="zh-CN" altLang="en-US" sz="32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3200" b="0"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rPr>
              <a:t>一件、一句、一贯</a:t>
            </a:r>
            <a:endParaRPr kumimoji="0" lang="zh-CN" altLang="en-US" sz="3200" b="0"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None/>
              <a:defRPr/>
            </a:pPr>
            <a:r>
              <a:rPr kumimoji="0" lang="zh-CN" altLang="en-US" sz="32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a:t>
            </a:r>
            <a:r>
              <a:rPr kumimoji="0" lang="en-US" altLang="zh-CN" sz="32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3</a:t>
            </a:r>
            <a:r>
              <a:rPr kumimoji="0" lang="zh-CN" altLang="en-US" sz="32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“一”＋非去声音节，变去声：</a:t>
            </a:r>
            <a:endParaRPr kumimoji="0" lang="zh-CN" altLang="en-US" sz="32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None/>
              <a:defRPr/>
            </a:pPr>
            <a:r>
              <a:rPr kumimoji="0" lang="zh-CN" altLang="en-US" sz="3200" b="0"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rPr>
              <a:t>         一根、一头、一种</a:t>
            </a:r>
            <a:endParaRPr kumimoji="0" lang="zh-CN" altLang="en-US" sz="3200" b="0"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None/>
              <a:defRPr/>
            </a:pPr>
            <a:r>
              <a:rPr kumimoji="0" lang="zh-CN" altLang="en-US" sz="32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a:t>
            </a:r>
            <a:r>
              <a:rPr kumimoji="0" lang="en-US" altLang="zh-CN" sz="32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4</a:t>
            </a:r>
            <a:r>
              <a:rPr kumimoji="0" lang="zh-CN" altLang="en-US" sz="32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“一”在重叠动词中念轻声：</a:t>
            </a:r>
            <a:endParaRPr kumimoji="0" lang="zh-CN" altLang="en-US" sz="32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None/>
              <a:defRPr/>
            </a:pPr>
            <a:r>
              <a:rPr kumimoji="0" lang="zh-CN" altLang="en-US" sz="3200" b="0"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rPr>
              <a:t>         看一看　聊一聊　听一听</a:t>
            </a:r>
            <a:endParaRPr kumimoji="0" lang="zh-CN" altLang="en-US" sz="3200" b="0"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endParaRPr>
          </a:p>
        </p:txBody>
      </p:sp>
    </p:spTree>
  </p:cSld>
  <p:clrMapOvr>
    <a:masterClrMapping/>
  </p:clrMapOvr>
  <p:transition spd="med" advClick="0" advTm="5000">
    <p:pull dir="d"/>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2194" name="Rectangle 2"/>
          <p:cNvSpPr>
            <a:spLocks noGrp="1" noChangeArrowheads="1"/>
          </p:cNvSpPr>
          <p:nvPr>
            <p:ph type="title"/>
          </p:nvPr>
        </p:nvSpPr>
        <p:spPr/>
        <p:txBody>
          <a:bodyPr vert="horz" wrap="square" lIns="91440" tIns="45720" rIns="91440" bIns="45720"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6000" b="0" i="0" u="none" strike="noStrike" kern="0" cap="none" spc="0" normalizeH="0" baseline="0" noProof="0">
                <a:ln>
                  <a:noFill/>
                </a:ln>
                <a:solidFill>
                  <a:schemeClr val="tx1"/>
                </a:solidFill>
                <a:effectLst>
                  <a:outerShdw blurRad="38100" dist="38100" dir="2700000" algn="tl">
                    <a:srgbClr val="000000"/>
                  </a:outerShdw>
                </a:effectLst>
                <a:uLnTx/>
                <a:uFillTx/>
                <a:latin typeface="+mj-lt"/>
                <a:ea typeface="+mj-ea"/>
                <a:cs typeface="+mj-cs"/>
              </a:rPr>
              <a:t>“</a:t>
            </a:r>
            <a:r>
              <a:rPr kumimoji="0" lang="zh-CN" altLang="en-US" sz="6000" b="0" i="0" u="none" strike="noStrike" kern="0" cap="none" spc="0" normalizeH="0" baseline="0" noProof="0">
                <a:ln>
                  <a:noFill/>
                </a:ln>
                <a:solidFill>
                  <a:schemeClr val="tx1"/>
                </a:solidFill>
                <a:effectLst>
                  <a:outerShdw blurRad="38100" dist="38100" dir="2700000" algn="tl">
                    <a:srgbClr val="000000"/>
                  </a:outerShdw>
                </a:effectLst>
                <a:uLnTx/>
                <a:uFillTx/>
                <a:latin typeface="+mj-lt"/>
                <a:ea typeface="+mj-ea"/>
                <a:cs typeface="+mj-cs"/>
              </a:rPr>
              <a:t>不”的变调</a:t>
            </a:r>
            <a:endParaRPr kumimoji="0" lang="zh-CN" altLang="en-US" sz="6000" b="0" i="0" u="none" strike="noStrike" kern="0" cap="none" spc="0" normalizeH="0" baseline="0" noProof="0">
              <a:ln>
                <a:noFill/>
              </a:ln>
              <a:solidFill>
                <a:schemeClr val="tx1"/>
              </a:solidFill>
              <a:effectLst>
                <a:outerShdw blurRad="38100" dist="38100" dir="2700000" algn="tl">
                  <a:srgbClr val="000000"/>
                </a:outerShdw>
              </a:effectLst>
              <a:uLnTx/>
              <a:uFillTx/>
              <a:latin typeface="+mj-lt"/>
              <a:ea typeface="+mj-ea"/>
              <a:cs typeface="+mj-cs"/>
            </a:endParaRPr>
          </a:p>
        </p:txBody>
      </p:sp>
      <p:sp>
        <p:nvSpPr>
          <p:cNvPr id="392195" name="Rectangle 3"/>
          <p:cNvSpPr>
            <a:spLocks noGrp="1" noChangeArrowheads="1"/>
          </p:cNvSpPr>
          <p:nvPr>
            <p:ph idx="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a:t>
            </a:r>
            <a:r>
              <a:rPr kumimoji="0" lang="en-US" altLang="zh-CN"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1</a:t>
            </a:r>
            <a:r>
              <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）在单念、句末词末、及非去声音节前念原调，去声</a:t>
            </a:r>
            <a:endPar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32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不听　不闻　不吵</a:t>
            </a:r>
            <a:r>
              <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        </a:t>
            </a:r>
            <a:endPar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a:t>
            </a:r>
            <a:r>
              <a:rPr kumimoji="0" lang="en-US" altLang="zh-CN"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2</a:t>
            </a:r>
            <a:r>
              <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）“不”＋去声音节，变阳平：</a:t>
            </a:r>
            <a:endPar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32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不去、不论</a:t>
            </a:r>
            <a:r>
              <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   </a:t>
            </a:r>
            <a:endPar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a:t>
            </a:r>
            <a:r>
              <a:rPr kumimoji="0" lang="en-US" altLang="zh-CN"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3</a:t>
            </a:r>
            <a:r>
              <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）“不”在重叠动词、形容词中间念轻声：</a:t>
            </a:r>
            <a:endPar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zh-CN" altLang="en-US" sz="32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         是不是　去不去　好不好</a:t>
            </a:r>
            <a:endParaRPr kumimoji="0" lang="zh-CN" altLang="en-US" sz="32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endParaRPr kumimoji="0" lang="en-US" altLang="zh-CN"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p:txBody>
      </p:sp>
    </p:spTree>
  </p:cSld>
  <p:clrMapOvr>
    <a:masterClrMapping/>
  </p:clrMapOvr>
  <p:transition spd="med" advClick="0" advTm="5000">
    <p:pull dir="d"/>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8178" name="Rectangle 2"/>
          <p:cNvSpPr>
            <a:spLocks noGrp="1" noChangeArrowheads="1"/>
          </p:cNvSpPr>
          <p:nvPr>
            <p:ph type="title" idx="4294967295"/>
          </p:nvPr>
        </p:nvSpPr>
        <p:spPr/>
        <p:txBody>
          <a:bodyPr wrap="square" lIns="91440" tIns="45720" rIns="91440" bIns="45720" numCol="1" anchor="b" anchorCtr="0" compatLnSpc="1">
            <a:norm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0" cap="none" spc="0" normalizeH="0" baseline="0" noProof="0">
                <a:ln>
                  <a:noFill/>
                </a:ln>
                <a:solidFill>
                  <a:schemeClr val="tx1"/>
                </a:solidFill>
                <a:effectLst>
                  <a:outerShdw blurRad="38100" dist="38100" dir="2700000" algn="tl">
                    <a:srgbClr val="000000"/>
                  </a:outerShdw>
                </a:effectLst>
                <a:uLnTx/>
                <a:uFillTx/>
                <a:latin typeface="华文新魏" panose="02010800040101010101" pitchFamily="2" charset="-122"/>
                <a:ea typeface="华文新魏" panose="02010800040101010101" pitchFamily="2" charset="-122"/>
                <a:cs typeface="+mj-cs"/>
              </a:rPr>
              <a:t>轻    声</a:t>
            </a:r>
            <a:endParaRPr kumimoji="0" lang="zh-CN" altLang="en-US" sz="4400" b="1" i="0" u="none" strike="noStrike" kern="0" cap="none" spc="0" normalizeH="0" baseline="0" noProof="0">
              <a:ln>
                <a:noFill/>
              </a:ln>
              <a:solidFill>
                <a:schemeClr val="tx1"/>
              </a:solidFill>
              <a:effectLst>
                <a:outerShdw blurRad="38100" dist="38100" dir="2700000" algn="tl">
                  <a:srgbClr val="000000"/>
                </a:outerShdw>
              </a:effectLst>
              <a:uLnTx/>
              <a:uFillTx/>
              <a:latin typeface="华文新魏" panose="02010800040101010101" pitchFamily="2" charset="-122"/>
              <a:ea typeface="华文新魏" panose="02010800040101010101" pitchFamily="2" charset="-122"/>
              <a:cs typeface="+mj-cs"/>
            </a:endParaRPr>
          </a:p>
        </p:txBody>
      </p:sp>
      <p:sp>
        <p:nvSpPr>
          <p:cNvPr id="178179" name="Rectangle 3"/>
          <p:cNvSpPr>
            <a:spLocks noGrp="1" noChangeArrowheads="1"/>
          </p:cNvSpPr>
          <p:nvPr>
            <p:ph sz="quarter" idx="1"/>
          </p:nvPr>
        </p:nvSpPr>
        <p:spPr>
          <a:xfrm>
            <a:off x="457200" y="1603375"/>
            <a:ext cx="8201025" cy="4498975"/>
          </a:xfrm>
        </p:spPr>
        <p:txBody>
          <a:bodyPr wrap="square" lIns="91440" tIns="45720" rIns="91440" bIns="45720" numCol="1" anchor="t" anchorCtr="0" compatLnSpc="1">
            <a:normAutofit lnSpcReduction="10000"/>
          </a:bodyPr>
          <a:lstStyle/>
          <a:p>
            <a:pPr marL="273050" marR="0" lvl="0" indent="-273050" algn="l" defTabSz="914400" rtl="0" eaLnBrk="1" fontAlgn="base" latinLnBrk="0" hangingPunct="1">
              <a:lnSpc>
                <a:spcPct val="140000"/>
              </a:lnSpc>
              <a:spcBef>
                <a:spcPct val="20000"/>
              </a:spcBef>
              <a:spcAft>
                <a:spcPct val="0"/>
              </a:spcAft>
              <a:buClr>
                <a:schemeClr val="hlink"/>
              </a:buClr>
              <a:buSzPct val="80000"/>
              <a:buFont typeface="Wingdings" panose="05000000000000000000" pitchFamily="2" charset="2"/>
              <a:buChar char="Ø"/>
              <a:defRPr/>
            </a:pPr>
            <a:r>
              <a:rPr kumimoji="0" lang="zh-CN" altLang="en-US" sz="2800" b="1" i="0" u="none" strike="noStrike" kern="0" cap="none" spc="0" normalizeH="0" baseline="0" noProof="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发音要领：</a:t>
            </a:r>
            <a:endParaRPr kumimoji="0" lang="zh-CN" altLang="en-US" sz="2800" b="1" i="0" u="none" strike="noStrike" kern="0" cap="none" spc="0" normalizeH="0" baseline="0" noProof="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endParaRPr>
          </a:p>
          <a:p>
            <a:pPr marL="273050" marR="0" lvl="0" indent="-273050" algn="l" defTabSz="914400" rtl="0" eaLnBrk="1" fontAlgn="base" latinLnBrk="0" hangingPunct="1">
              <a:lnSpc>
                <a:spcPct val="140000"/>
              </a:lnSpc>
              <a:spcBef>
                <a:spcPct val="20000"/>
              </a:spcBef>
              <a:spcAft>
                <a:spcPct val="0"/>
              </a:spcAft>
              <a:buClr>
                <a:schemeClr val="hlink"/>
              </a:buClr>
              <a:buSzPct val="80000"/>
              <a:buFont typeface="Wingdings" panose="05000000000000000000" pitchFamily="2" charset="2"/>
              <a:buNone/>
              <a:defRPr/>
            </a:pPr>
            <a:r>
              <a:rPr kumimoji="0" lang="zh-CN" altLang="en-US" sz="2800" b="1" i="0" u="none" strike="noStrike" kern="0" cap="none" spc="0" normalizeH="0" baseline="0" noProof="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　　　轻声音节都有本调，只是在某些词语中失去原来的声调，读成一个短而轻的调子。</a:t>
            </a:r>
            <a:endParaRPr kumimoji="0" lang="zh-CN" altLang="en-US" sz="2800" b="1" i="0" u="none" strike="noStrike" kern="0" cap="none" spc="0" normalizeH="0" baseline="0" noProof="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endParaRPr>
          </a:p>
          <a:p>
            <a:pPr marL="273050" marR="0" lvl="0" indent="-273050" algn="l" defTabSz="914400" rtl="0" eaLnBrk="1" fontAlgn="base" latinLnBrk="0" hangingPunct="1">
              <a:lnSpc>
                <a:spcPct val="140000"/>
              </a:lnSpc>
              <a:spcBef>
                <a:spcPct val="20000"/>
              </a:spcBef>
              <a:spcAft>
                <a:spcPct val="0"/>
              </a:spcAft>
              <a:buClr>
                <a:schemeClr val="hlink"/>
              </a:buClr>
              <a:buSzPct val="80000"/>
              <a:buFont typeface="Wingdings" panose="05000000000000000000" pitchFamily="2" charset="2"/>
              <a:buNone/>
              <a:defRPr/>
            </a:pPr>
            <a:r>
              <a:rPr kumimoji="0" lang="zh-CN" altLang="en-US" sz="2800" b="1" i="0" u="none" strike="noStrike" kern="0" cap="none" spc="0" normalizeH="0" baseline="0" noProof="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　　　读轻声音节时，前一音节可以适当延长，后一音节极为短促，不能留有原来的声调模式。</a:t>
            </a:r>
            <a:endParaRPr kumimoji="0" lang="zh-CN" altLang="en-US" sz="2800" b="1" i="0" u="none" strike="noStrike" kern="0" cap="none" spc="0" normalizeH="0" baseline="0" noProof="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endParaRPr>
          </a:p>
          <a:p>
            <a:pPr marL="273050" marR="0" lvl="0" indent="-273050" algn="l" defTabSz="914400" rtl="0" eaLnBrk="1" fontAlgn="base" latinLnBrk="0" hangingPunct="1">
              <a:lnSpc>
                <a:spcPct val="140000"/>
              </a:lnSpc>
              <a:spcBef>
                <a:spcPct val="20000"/>
              </a:spcBef>
              <a:spcAft>
                <a:spcPct val="0"/>
              </a:spcAft>
              <a:buClr>
                <a:schemeClr val="hlink"/>
              </a:buClr>
              <a:buSzPct val="80000"/>
              <a:buFont typeface="Wingdings" panose="05000000000000000000" pitchFamily="2" charset="2"/>
              <a:buNone/>
              <a:defRPr/>
            </a:pPr>
            <a:r>
              <a:rPr kumimoji="0" lang="zh-CN" altLang="en-US" sz="2800" b="1" i="0" u="none" strike="noStrike" kern="0" cap="none" spc="0" normalizeH="0" baseline="0" noProof="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　　　在此过程中，轻声音节的音高、声母和韵母都有一定的变化。</a:t>
            </a:r>
            <a:endParaRPr kumimoji="0" lang="zh-CN" altLang="en-US" sz="2800" b="0" i="0" u="none" strike="noStrike" kern="0" cap="none" spc="0" normalizeH="0" baseline="0" noProof="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endParaRPr>
          </a:p>
        </p:txBody>
      </p:sp>
    </p:spTree>
  </p:cSld>
  <p:clrMapOvr>
    <a:masterClrMapping/>
  </p:clrMapOvr>
  <p:transition spd="med">
    <p:pull dir="d"/>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9202" name="Rectangle 2"/>
          <p:cNvSpPr>
            <a:spLocks noGrp="1" noChangeArrowheads="1"/>
          </p:cNvSpPr>
          <p:nvPr>
            <p:ph type="title" idx="4294967295"/>
          </p:nvPr>
        </p:nvSpPr>
        <p:spPr/>
        <p:txBody>
          <a:bodyPr wrap="square" lIns="91440" tIns="45720" rIns="91440" bIns="45720" numCol="1" anchor="b" anchorCtr="0" compatLnSpc="1">
            <a:norm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0" cap="none" spc="0" normalizeH="0" baseline="0" noProof="0">
                <a:ln>
                  <a:noFill/>
                </a:ln>
                <a:solidFill>
                  <a:schemeClr val="tx1"/>
                </a:solidFill>
                <a:effectLst>
                  <a:outerShdw blurRad="38100" dist="38100" dir="2700000" algn="tl">
                    <a:srgbClr val="000000"/>
                  </a:outerShdw>
                </a:effectLst>
                <a:uLnTx/>
                <a:uFillTx/>
                <a:latin typeface="华文新魏" panose="02010800040101010101" pitchFamily="2" charset="-122"/>
                <a:ea typeface="华文新魏" panose="02010800040101010101" pitchFamily="2" charset="-122"/>
                <a:cs typeface="+mj-cs"/>
              </a:rPr>
              <a:t>轻声的作用</a:t>
            </a:r>
            <a:endParaRPr kumimoji="0" lang="zh-CN" altLang="en-US" sz="4400" b="1" i="0" u="none" strike="noStrike" kern="0" cap="none" spc="0" normalizeH="0" baseline="0" noProof="0">
              <a:ln>
                <a:noFill/>
              </a:ln>
              <a:solidFill>
                <a:schemeClr val="tx1"/>
              </a:solidFill>
              <a:effectLst>
                <a:outerShdw blurRad="38100" dist="38100" dir="2700000" algn="tl">
                  <a:srgbClr val="000000"/>
                </a:outerShdw>
              </a:effectLst>
              <a:uLnTx/>
              <a:uFillTx/>
              <a:latin typeface="华文新魏" panose="02010800040101010101" pitchFamily="2" charset="-122"/>
              <a:ea typeface="华文新魏" panose="02010800040101010101" pitchFamily="2" charset="-122"/>
              <a:cs typeface="+mj-cs"/>
            </a:endParaRPr>
          </a:p>
        </p:txBody>
      </p:sp>
      <p:sp>
        <p:nvSpPr>
          <p:cNvPr id="179203" name="Rectangle 3"/>
          <p:cNvSpPr>
            <a:spLocks noGrp="1" noChangeArrowheads="1"/>
          </p:cNvSpPr>
          <p:nvPr>
            <p:ph sz="quarter" idx="1"/>
          </p:nvPr>
        </p:nvSpPr>
        <p:spPr>
          <a:xfrm>
            <a:off x="457200" y="1603375"/>
            <a:ext cx="8686800" cy="4498975"/>
          </a:xfrm>
        </p:spPr>
        <p:txBody>
          <a:bodyPr wrap="square" lIns="91440" tIns="45720" rIns="91440" bIns="45720" numCol="1" anchor="t" anchorCtr="0" compatLnSpc="1">
            <a:normAutofit/>
          </a:bodyPr>
          <a:lstStyle/>
          <a:p>
            <a:pPr marL="273050" marR="0" lvl="0" indent="-273050" algn="l" defTabSz="914400" rtl="0" eaLnBrk="1" fontAlgn="base" latinLnBrk="0" hangingPunct="1">
              <a:lnSpc>
                <a:spcPct val="19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rPr>
              <a:t>区别词义、区别词性。</a:t>
            </a:r>
            <a:endPar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endParaRPr>
          </a:p>
          <a:p>
            <a:pPr marL="273050" marR="0" lvl="0" indent="-27305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Char char="Ø"/>
              <a:defRPr/>
            </a:pPr>
            <a:endParaRPr kumimoji="0" lang="zh-CN" altLang="en-US" sz="15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a:p>
            <a:pPr marL="273050" marR="0" lvl="0" indent="-273050" algn="l" defTabSz="914400" rtl="0" eaLnBrk="1" fontAlgn="base" latinLnBrk="0" hangingPunct="1">
              <a:lnSpc>
                <a:spcPct val="140000"/>
              </a:lnSpc>
              <a:spcBef>
                <a:spcPct val="20000"/>
              </a:spcBef>
              <a:spcAft>
                <a:spcPct val="0"/>
              </a:spcAft>
              <a:buClr>
                <a:schemeClr val="hlink"/>
              </a:buClr>
              <a:buSzPct val="80000"/>
              <a:buFont typeface="Wingdings" panose="05000000000000000000" pitchFamily="2" charset="2"/>
              <a:buNone/>
              <a:defRPr/>
            </a:pP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买卖：动词      买卖：名词，指生意 </a:t>
            </a:r>
            <a:b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b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花费：动词      花费：名词，指花的钱 </a:t>
            </a:r>
            <a:b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b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地道：名词      地道：形容词，指纯粹的</a:t>
            </a:r>
            <a:r>
              <a:rPr kumimoji="0" lang="zh-CN" altLang="en-US" sz="3200" b="1" i="0" u="none" strike="noStrike" kern="0" cap="none" spc="0" normalizeH="0" baseline="0" noProof="0" dirty="0">
                <a:ln>
                  <a:noFill/>
                </a:ln>
                <a:solidFill>
                  <a:srgbClr val="712D1C"/>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 </a:t>
            </a:r>
            <a:br>
              <a:rPr kumimoji="0" lang="zh-CN" altLang="en-US" sz="3200" b="1" i="0" u="none" strike="noStrike" kern="0" cap="none" spc="0" normalizeH="0" baseline="0" noProof="0" dirty="0">
                <a:ln>
                  <a:noFill/>
                </a:ln>
                <a:solidFill>
                  <a:srgbClr val="712D1C"/>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br>
            <a:endParaRPr kumimoji="0" lang="zh-CN" altLang="en-US" sz="3200" b="1" i="0" u="none" strike="noStrike" kern="0" cap="none" spc="0" normalizeH="0" baseline="0" noProof="0" dirty="0">
              <a:ln>
                <a:noFill/>
              </a:ln>
              <a:solidFill>
                <a:srgbClr val="712D1C"/>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endParaRPr>
          </a:p>
        </p:txBody>
      </p:sp>
    </p:spTree>
  </p:cSld>
  <p:clrMapOvr>
    <a:masterClrMapping/>
  </p:clrMapOvr>
  <p:transition spd="med">
    <p:pull dir="d"/>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2626" name="Rectangle 2"/>
          <p:cNvSpPr>
            <a:spLocks noGrp="1" noChangeArrowheads="1"/>
          </p:cNvSpPr>
          <p:nvPr>
            <p:ph type="title"/>
          </p:nvPr>
        </p:nvSpPr>
        <p:spPr>
          <a:xfrm>
            <a:off x="468313" y="115888"/>
            <a:ext cx="8229600" cy="1139825"/>
          </a:xfrm>
        </p:spPr>
        <p:txBody>
          <a:bodyPr vert="horz" wrap="square" lIns="91440" tIns="45720" rIns="91440" bIns="45720" numCol="1" anchor="ctr" anchorCtr="1"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1" lang="en-US" altLang="zh-CN" sz="4400" b="1" i="0" u="none" strike="noStrike" kern="0" cap="none" spc="0" normalizeH="0" baseline="0" noProof="0" dirty="0">
                <a:ln>
                  <a:noFill/>
                </a:ln>
                <a:solidFill>
                  <a:srgbClr val="FF0000"/>
                </a:solidFill>
                <a:effectLst>
                  <a:outerShdw blurRad="38100" dist="38100" dir="2700000" algn="tl">
                    <a:srgbClr val="000000"/>
                  </a:outerShdw>
                </a:effectLst>
                <a:uLnTx/>
                <a:uFillTx/>
                <a:latin typeface="+mj-lt"/>
                <a:ea typeface="+mj-ea"/>
                <a:cs typeface="+mj-cs"/>
              </a:rPr>
              <a:t> </a:t>
            </a:r>
            <a:r>
              <a:rPr kumimoji="0" lang="zh-CN" altLang="en-US" sz="4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华文新魏" panose="02010800040101010101" pitchFamily="2" charset="-122"/>
                <a:ea typeface="华文新魏" panose="02010800040101010101" pitchFamily="2" charset="-122"/>
                <a:cs typeface="+mj-cs"/>
              </a:rPr>
              <a:t>读好轻声音节</a:t>
            </a:r>
            <a:endParaRPr kumimoji="0" lang="zh-CN" altLang="en-US" sz="4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华文新魏" panose="02010800040101010101" pitchFamily="2" charset="-122"/>
              <a:ea typeface="华文新魏" panose="02010800040101010101" pitchFamily="2" charset="-122"/>
              <a:cs typeface="+mj-cs"/>
            </a:endParaRPr>
          </a:p>
        </p:txBody>
      </p:sp>
      <p:sp>
        <p:nvSpPr>
          <p:cNvPr id="282627" name="Rectangle 3"/>
          <p:cNvSpPr>
            <a:spLocks noGrp="1" noChangeArrowheads="1"/>
          </p:cNvSpPr>
          <p:nvPr>
            <p:ph idx="1"/>
          </p:nvPr>
        </p:nvSpPr>
        <p:spPr>
          <a:xfrm>
            <a:off x="323850" y="1196975"/>
            <a:ext cx="9144000" cy="5105400"/>
          </a:xfrm>
        </p:spPr>
        <p:txBody>
          <a:bodyPr vert="horz" wrap="square" lIns="91440" tIns="45720" rIns="91440" bIns="45720" numCol="1" anchor="t" anchorCtr="0" compatLnSpc="1">
            <a:normAutofit fontScale="77500" lnSpcReduction="20000"/>
          </a:bodyPr>
          <a:lstStyle/>
          <a:p>
            <a:pPr marL="342900" marR="0" lvl="0" indent="-342900" algn="l" defTabSz="914400" rtl="0" eaLnBrk="0" fontAlgn="base" latinLnBrk="0" hangingPunct="0">
              <a:lnSpc>
                <a:spcPct val="110000"/>
              </a:lnSpc>
              <a:spcBef>
                <a:spcPct val="20000"/>
              </a:spcBef>
              <a:spcAft>
                <a:spcPct val="0"/>
              </a:spcAft>
              <a:buClr>
                <a:schemeClr val="hlink"/>
              </a:buClr>
              <a:buSzPct val="80000"/>
              <a:buFont typeface="Wingdings" panose="05000000000000000000" pitchFamily="2" charset="2"/>
              <a:buNone/>
              <a:defRPr/>
            </a:pPr>
            <a:r>
              <a:rPr kumimoji="0" lang="zh-CN" altLang="en-US" sz="24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26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 panose="02010609060101010101" pitchFamily="49" charset="-122"/>
                <a:ea typeface="楷体" panose="02010609060101010101" pitchFamily="49" charset="-122"/>
                <a:cs typeface="+mn-cs"/>
              </a:rPr>
              <a:t>一、语气助词“吗、呢、啊、吧”等：</a:t>
            </a:r>
            <a:endParaRPr kumimoji="0" lang="zh-CN" altLang="en-US" sz="26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 panose="02010609060101010101" pitchFamily="49" charset="-122"/>
              <a:ea typeface="楷体" panose="02010609060101010101" pitchFamily="49" charset="-122"/>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80000"/>
              <a:buFont typeface="Wingdings" panose="05000000000000000000" pitchFamily="2" charset="2"/>
              <a:buNone/>
              <a:defRPr/>
            </a:pPr>
            <a:r>
              <a:rPr kumimoji="0" lang="zh-CN" altLang="en-US" sz="24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2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是吗　他呢　看啊　走吧</a:t>
            </a:r>
            <a:endParaRPr kumimoji="0" lang="zh-CN" altLang="en-US" sz="2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80000"/>
              <a:buFont typeface="Wingdings" panose="05000000000000000000" pitchFamily="2" charset="2"/>
              <a:buNone/>
              <a:defRPr/>
            </a:pPr>
            <a:r>
              <a:rPr kumimoji="0" lang="zh-CN" altLang="en-US" sz="24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26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 panose="02010609060101010101" pitchFamily="49" charset="-122"/>
                <a:ea typeface="楷体" panose="02010609060101010101" pitchFamily="49" charset="-122"/>
                <a:cs typeface="+mn-cs"/>
              </a:rPr>
              <a:t>二、助词“着、了、过、的、地、得、们”：</a:t>
            </a:r>
            <a:endParaRPr kumimoji="0" lang="zh-CN" altLang="en-US" sz="26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 panose="02010609060101010101" pitchFamily="49" charset="-122"/>
              <a:ea typeface="楷体" panose="02010609060101010101" pitchFamily="49" charset="-122"/>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80000"/>
              <a:buFont typeface="Wingdings" panose="05000000000000000000" pitchFamily="2" charset="2"/>
              <a:buNone/>
              <a:defRPr/>
            </a:pPr>
            <a:r>
              <a:rPr kumimoji="0" lang="zh-CN" altLang="en-US" sz="24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2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看过　忙着　来了　我的　勇敢地（去）　喝得（好）　朋友们</a:t>
            </a:r>
            <a:endParaRPr kumimoji="0" lang="zh-CN" altLang="en-US" sz="2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80000"/>
              <a:buFont typeface="Wingdings" panose="05000000000000000000" pitchFamily="2" charset="2"/>
              <a:buNone/>
              <a:defRPr/>
            </a:pPr>
            <a:r>
              <a:rPr kumimoji="0" lang="zh-CN" altLang="en-US" sz="24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26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 panose="02010609060101010101" pitchFamily="49" charset="-122"/>
                <a:ea typeface="楷体" panose="02010609060101010101" pitchFamily="49" charset="-122"/>
                <a:cs typeface="+mn-cs"/>
              </a:rPr>
              <a:t>三、名词的后缀“子、头”：</a:t>
            </a:r>
            <a:endParaRPr kumimoji="0" lang="zh-CN" altLang="en-US" sz="26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 panose="02010609060101010101" pitchFamily="49" charset="-122"/>
              <a:ea typeface="楷体" panose="02010609060101010101" pitchFamily="49" charset="-122"/>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80000"/>
              <a:buFont typeface="Wingdings" panose="05000000000000000000" pitchFamily="2" charset="2"/>
              <a:buNone/>
              <a:defRPr/>
            </a:pPr>
            <a:r>
              <a:rPr kumimoji="0" lang="zh-CN" altLang="en-US" sz="24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2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桌子　椅子　木头　石头</a:t>
            </a:r>
            <a:endParaRPr kumimoji="0" lang="zh-CN" altLang="en-US" sz="2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80000"/>
              <a:buFont typeface="Wingdings" panose="05000000000000000000" pitchFamily="2" charset="2"/>
              <a:buNone/>
              <a:defRPr/>
            </a:pPr>
            <a:r>
              <a:rPr kumimoji="0" lang="zh-CN" altLang="en-US" sz="24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26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 panose="02010609060101010101" pitchFamily="49" charset="-122"/>
                <a:ea typeface="楷体" panose="02010609060101010101" pitchFamily="49" charset="-122"/>
                <a:cs typeface="+mn-cs"/>
              </a:rPr>
              <a:t>四、方位词：</a:t>
            </a:r>
            <a:endParaRPr kumimoji="0" lang="zh-CN" altLang="en-US" sz="26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 panose="02010609060101010101" pitchFamily="49" charset="-122"/>
              <a:ea typeface="楷体" panose="02010609060101010101" pitchFamily="49" charset="-122"/>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80000"/>
              <a:buFont typeface="Wingdings" panose="05000000000000000000" pitchFamily="2" charset="2"/>
              <a:buNone/>
              <a:defRPr/>
            </a:pPr>
            <a:r>
              <a:rPr kumimoji="0" lang="zh-CN" altLang="en-US" sz="24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2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墙上　河里　天上　地下　底下　那边</a:t>
            </a:r>
            <a:endParaRPr kumimoji="0" lang="zh-CN" altLang="en-US" sz="2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80000"/>
              <a:buFont typeface="Wingdings" panose="05000000000000000000" pitchFamily="2" charset="2"/>
              <a:buNone/>
              <a:defRPr/>
            </a:pPr>
            <a:r>
              <a:rPr kumimoji="0" lang="zh-CN" altLang="en-US" sz="24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26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 panose="02010609060101010101" pitchFamily="49" charset="-122"/>
                <a:ea typeface="楷体" panose="02010609060101010101" pitchFamily="49" charset="-122"/>
                <a:cs typeface="+mn-cs"/>
              </a:rPr>
              <a:t>五、叠音词和动词的重叠形式后面的字：</a:t>
            </a:r>
            <a:endParaRPr kumimoji="0" lang="zh-CN" altLang="en-US" sz="26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 panose="02010609060101010101" pitchFamily="49" charset="-122"/>
              <a:ea typeface="楷体" panose="02010609060101010101" pitchFamily="49" charset="-122"/>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80000"/>
              <a:buFont typeface="Wingdings" panose="05000000000000000000" pitchFamily="2" charset="2"/>
              <a:buNone/>
              <a:defRPr/>
            </a:pPr>
            <a:r>
              <a:rPr kumimoji="0" lang="zh-CN" altLang="en-US" sz="24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2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说说　想想　弟弟　奶奶　谈谈　跳跳</a:t>
            </a:r>
            <a:endParaRPr kumimoji="0" lang="zh-CN" altLang="en-US" sz="2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80000"/>
              <a:buFont typeface="Wingdings" panose="05000000000000000000" pitchFamily="2" charset="2"/>
              <a:buNone/>
              <a:defRPr/>
            </a:pPr>
            <a:r>
              <a:rPr kumimoji="0" lang="zh-CN" altLang="en-US" sz="24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26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 panose="02010609060101010101" pitchFamily="49" charset="-122"/>
                <a:ea typeface="楷体" panose="02010609060101010101" pitchFamily="49" charset="-122"/>
                <a:cs typeface="+mn-cs"/>
              </a:rPr>
              <a:t>六、表示趋向的动词：</a:t>
            </a:r>
            <a:endParaRPr kumimoji="0" lang="zh-CN" altLang="en-US" sz="26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 panose="02010609060101010101" pitchFamily="49" charset="-122"/>
              <a:ea typeface="楷体" panose="02010609060101010101" pitchFamily="49" charset="-122"/>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80000"/>
              <a:buFont typeface="Wingdings" panose="05000000000000000000" pitchFamily="2" charset="2"/>
              <a:buNone/>
              <a:defRPr/>
            </a:pPr>
            <a:r>
              <a:rPr kumimoji="0" lang="zh-CN" altLang="en-US" sz="24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2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出来　进去　站</a:t>
            </a:r>
            <a:r>
              <a:rPr kumimoji="0" lang="zh-CN" altLang="en-US" sz="2400" b="1" i="0" u="sng" strike="noStrike" kern="0" cap="none" spc="0" normalizeH="0" baseline="0" noProof="0" dirty="0">
                <a:ln>
                  <a:noFill/>
                </a:ln>
                <a:solidFill>
                  <a:srgbClr val="FFFF00"/>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起来</a:t>
            </a:r>
            <a:r>
              <a:rPr kumimoji="0" lang="zh-CN" altLang="en-US" sz="2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　走</a:t>
            </a:r>
            <a:r>
              <a:rPr kumimoji="0" lang="zh-CN" altLang="en-US" sz="2400" b="1" i="0" u="sng" strike="noStrike" kern="0" cap="none" spc="0" normalizeH="0" baseline="0" noProof="0" dirty="0">
                <a:ln>
                  <a:noFill/>
                </a:ln>
                <a:solidFill>
                  <a:srgbClr val="FFFF00"/>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进来</a:t>
            </a:r>
            <a:r>
              <a:rPr kumimoji="0" lang="zh-CN" altLang="en-US" sz="2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　取</a:t>
            </a:r>
            <a:r>
              <a:rPr kumimoji="0" lang="zh-CN" altLang="en-US" sz="2400" b="1" i="0" u="sng" strike="noStrike" kern="0" cap="none" spc="0" normalizeH="0" baseline="0" noProof="0" dirty="0">
                <a:ln>
                  <a:noFill/>
                </a:ln>
                <a:solidFill>
                  <a:srgbClr val="FFFF00"/>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回来</a:t>
            </a:r>
            <a:endParaRPr kumimoji="0" lang="zh-CN" altLang="en-US" sz="2400" b="1" i="0" u="sng" strike="noStrike" kern="0" cap="none" spc="0" normalizeH="0" baseline="0" noProof="0" dirty="0">
              <a:ln>
                <a:noFill/>
              </a:ln>
              <a:solidFill>
                <a:srgbClr val="FFFF00"/>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80000"/>
              <a:buFont typeface="Wingdings" panose="05000000000000000000" pitchFamily="2" charset="2"/>
              <a:buNone/>
              <a:defRPr/>
            </a:pPr>
            <a:r>
              <a:rPr kumimoji="0" lang="zh-CN" altLang="en-US" sz="24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26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 panose="02010609060101010101" pitchFamily="49" charset="-122"/>
                <a:ea typeface="楷体" panose="02010609060101010101" pitchFamily="49" charset="-122"/>
                <a:cs typeface="+mn-cs"/>
              </a:rPr>
              <a:t>七、某些常用的双音节词的第二个音节习惯上读轻声：</a:t>
            </a:r>
            <a:endParaRPr kumimoji="0" lang="zh-CN" altLang="en-US" sz="26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 panose="02010609060101010101" pitchFamily="49" charset="-122"/>
              <a:ea typeface="楷体" panose="02010609060101010101" pitchFamily="49" charset="-122"/>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80000"/>
              <a:buFont typeface="Wingdings" panose="05000000000000000000" pitchFamily="2" charset="2"/>
              <a:buNone/>
              <a:defRPr/>
            </a:pPr>
            <a:r>
              <a:rPr kumimoji="0" lang="zh-CN" altLang="en-US" sz="24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24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        </a:t>
            </a:r>
            <a:r>
              <a:rPr kumimoji="0" lang="zh-CN" altLang="en-US" sz="2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明白　暖和　萝卜　玻璃　葡萄　知道　事情　衣服　</a:t>
            </a:r>
            <a:endParaRPr kumimoji="0" lang="en-US" altLang="zh-CN" sz="2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80000"/>
              <a:buFont typeface="Wingdings" panose="05000000000000000000" pitchFamily="2" charset="2"/>
              <a:buNone/>
              <a:defRPr/>
            </a:pPr>
            <a:r>
              <a:rPr kumimoji="0" lang="zh-CN" altLang="en-US" sz="2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      漂亮  骆驼  自在  钥匙  厚道  意思  扫帚  眼睛</a:t>
            </a:r>
            <a:endParaRPr kumimoji="0" lang="zh-CN" altLang="en-US" sz="2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endParaRPr>
          </a:p>
        </p:txBody>
      </p:sp>
    </p:spTree>
  </p:cSld>
  <p:clrMapOvr>
    <a:masterClrMapping/>
  </p:clrMapOvr>
  <p:transition spd="med">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82627">
                                            <p:txEl>
                                              <p:charRg st="0" end="19"/>
                                            </p:txEl>
                                          </p:spTgt>
                                        </p:tgtEl>
                                        <p:attrNameLst>
                                          <p:attrName>style.visibility</p:attrName>
                                        </p:attrNameLst>
                                      </p:cBhvr>
                                      <p:to>
                                        <p:strVal val="visible"/>
                                      </p:to>
                                    </p:set>
                                    <p:animEffect transition="in" filter="blinds(horizontal)">
                                      <p:cBhvr>
                                        <p:cTn id="7" dur="500"/>
                                        <p:tgtEl>
                                          <p:spTgt spid="282627">
                                            <p:txEl>
                                              <p:charRg st="0" end="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82627">
                                            <p:txEl>
                                              <p:charRg st="19" end="41"/>
                                            </p:txEl>
                                          </p:spTgt>
                                        </p:tgtEl>
                                        <p:attrNameLst>
                                          <p:attrName>style.visibility</p:attrName>
                                        </p:attrNameLst>
                                      </p:cBhvr>
                                      <p:to>
                                        <p:strVal val="visible"/>
                                      </p:to>
                                    </p:set>
                                    <p:animEffect transition="in" filter="blinds(horizontal)">
                                      <p:cBhvr>
                                        <p:cTn id="12" dur="500"/>
                                        <p:tgtEl>
                                          <p:spTgt spid="282627">
                                            <p:txEl>
                                              <p:charRg st="19" end="4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82627">
                                            <p:txEl>
                                              <p:charRg st="41" end="63"/>
                                            </p:txEl>
                                          </p:spTgt>
                                        </p:tgtEl>
                                        <p:attrNameLst>
                                          <p:attrName>style.visibility</p:attrName>
                                        </p:attrNameLst>
                                      </p:cBhvr>
                                      <p:to>
                                        <p:strVal val="visible"/>
                                      </p:to>
                                    </p:set>
                                    <p:animEffect transition="in" filter="blinds(horizontal)">
                                      <p:cBhvr>
                                        <p:cTn id="17" dur="500"/>
                                        <p:tgtEl>
                                          <p:spTgt spid="282627">
                                            <p:txEl>
                                              <p:charRg st="41" end="6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82627">
                                            <p:txEl>
                                              <p:charRg st="63" end="102"/>
                                            </p:txEl>
                                          </p:spTgt>
                                        </p:tgtEl>
                                        <p:attrNameLst>
                                          <p:attrName>style.visibility</p:attrName>
                                        </p:attrNameLst>
                                      </p:cBhvr>
                                      <p:to>
                                        <p:strVal val="visible"/>
                                      </p:to>
                                    </p:set>
                                    <p:animEffect transition="in" filter="blinds(horizontal)">
                                      <p:cBhvr>
                                        <p:cTn id="22" dur="500"/>
                                        <p:tgtEl>
                                          <p:spTgt spid="282627">
                                            <p:txEl>
                                              <p:charRg st="63" end="10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82627">
                                            <p:txEl>
                                              <p:charRg st="102" end="117"/>
                                            </p:txEl>
                                          </p:spTgt>
                                        </p:tgtEl>
                                        <p:attrNameLst>
                                          <p:attrName>style.visibility</p:attrName>
                                        </p:attrNameLst>
                                      </p:cBhvr>
                                      <p:to>
                                        <p:strVal val="visible"/>
                                      </p:to>
                                    </p:set>
                                    <p:animEffect transition="in" filter="blinds(horizontal)">
                                      <p:cBhvr>
                                        <p:cTn id="27" dur="500"/>
                                        <p:tgtEl>
                                          <p:spTgt spid="282627">
                                            <p:txEl>
                                              <p:charRg st="102" end="11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282627">
                                            <p:txEl>
                                              <p:charRg st="117" end="139"/>
                                            </p:txEl>
                                          </p:spTgt>
                                        </p:tgtEl>
                                        <p:attrNameLst>
                                          <p:attrName>style.visibility</p:attrName>
                                        </p:attrNameLst>
                                      </p:cBhvr>
                                      <p:to>
                                        <p:strVal val="visible"/>
                                      </p:to>
                                    </p:set>
                                    <p:animEffect transition="in" filter="blinds(horizontal)">
                                      <p:cBhvr>
                                        <p:cTn id="32" dur="500"/>
                                        <p:tgtEl>
                                          <p:spTgt spid="282627">
                                            <p:txEl>
                                              <p:charRg st="117" end="13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282627">
                                            <p:txEl>
                                              <p:charRg st="139" end="147"/>
                                            </p:txEl>
                                          </p:spTgt>
                                        </p:tgtEl>
                                        <p:attrNameLst>
                                          <p:attrName>style.visibility</p:attrName>
                                        </p:attrNameLst>
                                      </p:cBhvr>
                                      <p:to>
                                        <p:strVal val="visible"/>
                                      </p:to>
                                    </p:set>
                                    <p:animEffect transition="in" filter="blinds(horizontal)">
                                      <p:cBhvr>
                                        <p:cTn id="37" dur="500"/>
                                        <p:tgtEl>
                                          <p:spTgt spid="282627">
                                            <p:txEl>
                                              <p:charRg st="139" end="14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282627">
                                            <p:txEl>
                                              <p:charRg st="147" end="175"/>
                                            </p:txEl>
                                          </p:spTgt>
                                        </p:tgtEl>
                                        <p:attrNameLst>
                                          <p:attrName>style.visibility</p:attrName>
                                        </p:attrNameLst>
                                      </p:cBhvr>
                                      <p:to>
                                        <p:strVal val="visible"/>
                                      </p:to>
                                    </p:set>
                                    <p:animEffect transition="in" filter="blinds(horizontal)">
                                      <p:cBhvr>
                                        <p:cTn id="42" dur="500"/>
                                        <p:tgtEl>
                                          <p:spTgt spid="282627">
                                            <p:txEl>
                                              <p:charRg st="147" end="17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282627">
                                            <p:txEl>
                                              <p:charRg st="175" end="195"/>
                                            </p:txEl>
                                          </p:spTgt>
                                        </p:tgtEl>
                                        <p:attrNameLst>
                                          <p:attrName>style.visibility</p:attrName>
                                        </p:attrNameLst>
                                      </p:cBhvr>
                                      <p:to>
                                        <p:strVal val="visible"/>
                                      </p:to>
                                    </p:set>
                                    <p:animEffect transition="in" filter="blinds(horizontal)">
                                      <p:cBhvr>
                                        <p:cTn id="47" dur="500"/>
                                        <p:tgtEl>
                                          <p:spTgt spid="282627">
                                            <p:txEl>
                                              <p:charRg st="175" end="195"/>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282627">
                                            <p:txEl>
                                              <p:charRg st="195" end="222"/>
                                            </p:txEl>
                                          </p:spTgt>
                                        </p:tgtEl>
                                        <p:attrNameLst>
                                          <p:attrName>style.visibility</p:attrName>
                                        </p:attrNameLst>
                                      </p:cBhvr>
                                      <p:to>
                                        <p:strVal val="visible"/>
                                      </p:to>
                                    </p:set>
                                    <p:animEffect transition="in" filter="blinds(horizontal)">
                                      <p:cBhvr>
                                        <p:cTn id="52" dur="500"/>
                                        <p:tgtEl>
                                          <p:spTgt spid="282627">
                                            <p:txEl>
                                              <p:charRg st="195" end="22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282627">
                                            <p:txEl>
                                              <p:charRg st="222" end="237"/>
                                            </p:txEl>
                                          </p:spTgt>
                                        </p:tgtEl>
                                        <p:attrNameLst>
                                          <p:attrName>style.visibility</p:attrName>
                                        </p:attrNameLst>
                                      </p:cBhvr>
                                      <p:to>
                                        <p:strVal val="visible"/>
                                      </p:to>
                                    </p:set>
                                    <p:animEffect transition="in" filter="blinds(horizontal)">
                                      <p:cBhvr>
                                        <p:cTn id="57" dur="500"/>
                                        <p:tgtEl>
                                          <p:spTgt spid="282627">
                                            <p:txEl>
                                              <p:charRg st="222" end="237"/>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nodeType="clickEffect">
                                  <p:stCondLst>
                                    <p:cond delay="0"/>
                                  </p:stCondLst>
                                  <p:childTnLst>
                                    <p:set>
                                      <p:cBhvr>
                                        <p:cTn id="61" dur="1" fill="hold">
                                          <p:stCondLst>
                                            <p:cond delay="0"/>
                                          </p:stCondLst>
                                        </p:cTn>
                                        <p:tgtEl>
                                          <p:spTgt spid="282627">
                                            <p:txEl>
                                              <p:charRg st="237" end="264"/>
                                            </p:txEl>
                                          </p:spTgt>
                                        </p:tgtEl>
                                        <p:attrNameLst>
                                          <p:attrName>style.visibility</p:attrName>
                                        </p:attrNameLst>
                                      </p:cBhvr>
                                      <p:to>
                                        <p:strVal val="visible"/>
                                      </p:to>
                                    </p:set>
                                    <p:animEffect transition="in" filter="blinds(horizontal)">
                                      <p:cBhvr>
                                        <p:cTn id="62" dur="500"/>
                                        <p:tgtEl>
                                          <p:spTgt spid="282627">
                                            <p:txEl>
                                              <p:charRg st="237" end="26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nodeType="clickEffect">
                                  <p:stCondLst>
                                    <p:cond delay="0"/>
                                  </p:stCondLst>
                                  <p:childTnLst>
                                    <p:set>
                                      <p:cBhvr>
                                        <p:cTn id="66" dur="1" fill="hold">
                                          <p:stCondLst>
                                            <p:cond delay="0"/>
                                          </p:stCondLst>
                                        </p:cTn>
                                        <p:tgtEl>
                                          <p:spTgt spid="282627">
                                            <p:txEl>
                                              <p:charRg st="264" end="290"/>
                                            </p:txEl>
                                          </p:spTgt>
                                        </p:tgtEl>
                                        <p:attrNameLst>
                                          <p:attrName>style.visibility</p:attrName>
                                        </p:attrNameLst>
                                      </p:cBhvr>
                                      <p:to>
                                        <p:strVal val="visible"/>
                                      </p:to>
                                    </p:set>
                                    <p:animEffect transition="in" filter="blinds(horizontal)">
                                      <p:cBhvr>
                                        <p:cTn id="67" dur="500"/>
                                        <p:tgtEl>
                                          <p:spTgt spid="282627">
                                            <p:txEl>
                                              <p:charRg st="264" end="290"/>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nodeType="clickEffect">
                                  <p:stCondLst>
                                    <p:cond delay="0"/>
                                  </p:stCondLst>
                                  <p:childTnLst>
                                    <p:set>
                                      <p:cBhvr>
                                        <p:cTn id="71" dur="1" fill="hold">
                                          <p:stCondLst>
                                            <p:cond delay="0"/>
                                          </p:stCondLst>
                                        </p:cTn>
                                        <p:tgtEl>
                                          <p:spTgt spid="282627">
                                            <p:txEl>
                                              <p:charRg st="290" end="324"/>
                                            </p:txEl>
                                          </p:spTgt>
                                        </p:tgtEl>
                                        <p:attrNameLst>
                                          <p:attrName>style.visibility</p:attrName>
                                        </p:attrNameLst>
                                      </p:cBhvr>
                                      <p:to>
                                        <p:strVal val="visible"/>
                                      </p:to>
                                    </p:set>
                                    <p:animEffect transition="in" filter="blinds(horizontal)">
                                      <p:cBhvr>
                                        <p:cTn id="72" dur="500"/>
                                        <p:tgtEl>
                                          <p:spTgt spid="282627">
                                            <p:txEl>
                                              <p:charRg st="290" end="324"/>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nodeType="clickEffect">
                                  <p:stCondLst>
                                    <p:cond delay="0"/>
                                  </p:stCondLst>
                                  <p:childTnLst>
                                    <p:set>
                                      <p:cBhvr>
                                        <p:cTn id="76" dur="1" fill="hold">
                                          <p:stCondLst>
                                            <p:cond delay="0"/>
                                          </p:stCondLst>
                                        </p:cTn>
                                        <p:tgtEl>
                                          <p:spTgt spid="282627">
                                            <p:txEl>
                                              <p:charRg st="324" end="361"/>
                                            </p:txEl>
                                          </p:spTgt>
                                        </p:tgtEl>
                                        <p:attrNameLst>
                                          <p:attrName>style.visibility</p:attrName>
                                        </p:attrNameLst>
                                      </p:cBhvr>
                                      <p:to>
                                        <p:strVal val="visible"/>
                                      </p:to>
                                    </p:set>
                                    <p:animEffect transition="in" filter="blinds(horizontal)">
                                      <p:cBhvr>
                                        <p:cTn id="77" dur="500"/>
                                        <p:tgtEl>
                                          <p:spTgt spid="282627">
                                            <p:txEl>
                                              <p:charRg st="324" end="36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2627"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0226" name="Rectangle 2"/>
          <p:cNvSpPr>
            <a:spLocks noGrp="1" noChangeArrowheads="1"/>
          </p:cNvSpPr>
          <p:nvPr>
            <p:ph type="title" idx="4294967295"/>
          </p:nvPr>
        </p:nvSpPr>
        <p:spPr/>
        <p:txBody>
          <a:bodyPr wrap="square" lIns="91440" tIns="45720" rIns="91440" bIns="45720" numCol="1" anchor="b" anchorCtr="0" compatLnSpc="1">
            <a:norm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0" cap="none" spc="0" normalizeH="0" baseline="0" noProof="0">
                <a:ln>
                  <a:noFill/>
                </a:ln>
                <a:solidFill>
                  <a:schemeClr val="tx1"/>
                </a:solidFill>
                <a:effectLst>
                  <a:outerShdw blurRad="38100" dist="38100" dir="2700000" algn="tl">
                    <a:srgbClr val="000000"/>
                  </a:outerShdw>
                </a:effectLst>
                <a:uLnTx/>
                <a:uFillTx/>
                <a:latin typeface="华文新魏" panose="02010800040101010101" pitchFamily="2" charset="-122"/>
                <a:ea typeface="华文新魏" panose="02010800040101010101" pitchFamily="2" charset="-122"/>
                <a:cs typeface="+mj-cs"/>
              </a:rPr>
              <a:t>儿    化</a:t>
            </a:r>
            <a:endParaRPr kumimoji="0" lang="zh-CN" altLang="en-US" sz="4400" b="1" i="0" u="none" strike="noStrike" kern="0" cap="none" spc="0" normalizeH="0" baseline="0" noProof="0">
              <a:ln>
                <a:noFill/>
              </a:ln>
              <a:solidFill>
                <a:schemeClr val="tx1"/>
              </a:solidFill>
              <a:effectLst>
                <a:outerShdw blurRad="38100" dist="38100" dir="2700000" algn="tl">
                  <a:srgbClr val="000000"/>
                </a:outerShdw>
              </a:effectLst>
              <a:uLnTx/>
              <a:uFillTx/>
              <a:latin typeface="华文新魏" panose="02010800040101010101" pitchFamily="2" charset="-122"/>
              <a:ea typeface="华文新魏" panose="02010800040101010101" pitchFamily="2" charset="-122"/>
              <a:cs typeface="+mj-cs"/>
            </a:endParaRPr>
          </a:p>
        </p:txBody>
      </p:sp>
      <p:sp>
        <p:nvSpPr>
          <p:cNvPr id="180227" name="Rectangle 3"/>
          <p:cNvSpPr>
            <a:spLocks noGrp="1" noChangeArrowheads="1"/>
          </p:cNvSpPr>
          <p:nvPr>
            <p:ph sz="quarter" idx="1"/>
          </p:nvPr>
        </p:nvSpPr>
        <p:spPr>
          <a:xfrm>
            <a:off x="250825" y="1052513"/>
            <a:ext cx="8504238" cy="5105400"/>
          </a:xfrm>
        </p:spPr>
        <p:txBody>
          <a:bodyPr wrap="square" lIns="91440" tIns="45720" rIns="91440" bIns="45720" numCol="1" anchor="t" anchorCtr="0" compatLnSpc="1">
            <a:normAutofit/>
          </a:bodyPr>
          <a:lstStyle/>
          <a:p>
            <a:pPr marL="273050" marR="0" lvl="0" indent="-273050" algn="l" defTabSz="914400" rtl="0" eaLnBrk="1" fontAlgn="base" latinLnBrk="0" hangingPunct="1">
              <a:lnSpc>
                <a:spcPct val="130000"/>
              </a:lnSpc>
              <a:spcBef>
                <a:spcPct val="20000"/>
              </a:spcBef>
              <a:spcAft>
                <a:spcPct val="0"/>
              </a:spcAft>
              <a:buClr>
                <a:schemeClr val="hlink"/>
              </a:buClr>
              <a:buSzPct val="80000"/>
              <a:buFont typeface="Wingdings" panose="05000000000000000000" pitchFamily="2" charset="2"/>
              <a:buNone/>
              <a:defRPr/>
            </a:pPr>
            <a:r>
              <a:rPr kumimoji="0" lang="zh-CN" altLang="en-US"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rPr>
              <a:t>什么是儿化？</a:t>
            </a:r>
            <a:endParaRPr kumimoji="0" lang="zh-CN" altLang="en-US"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endParaRPr>
          </a:p>
          <a:p>
            <a:pPr marL="273050" marR="0" lvl="0" indent="-273050" algn="l" defTabSz="914400" rtl="0" eaLnBrk="1" fontAlgn="base" latinLnBrk="0" hangingPunct="1">
              <a:lnSpc>
                <a:spcPct val="130000"/>
              </a:lnSpc>
              <a:spcBef>
                <a:spcPct val="20000"/>
              </a:spcBef>
              <a:spcAft>
                <a:spcPct val="0"/>
              </a:spcAft>
              <a:buClr>
                <a:schemeClr val="hlink"/>
              </a:buClr>
              <a:buSzPct val="80000"/>
              <a:buFont typeface="Wingdings" panose="05000000000000000000" pitchFamily="2" charset="2"/>
              <a:buChar char="Ø"/>
              <a:defRPr/>
            </a:pP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卷舌元音</a:t>
            </a:r>
            <a:r>
              <a:rPr kumimoji="0" lang="en-US" altLang="zh-CN" sz="2000" b="1" i="0" u="none" strike="noStrike" kern="0" cap="none" spc="0" normalizeH="0" baseline="0" noProof="0" dirty="0" err="1">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er</a:t>
            </a: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附着在韵母后，两者紧密结合，改变韵母音色，使之由平舌韵变为儿化韵。卷舌元音</a:t>
            </a:r>
            <a:r>
              <a:rPr kumimoji="0" lang="en-US" altLang="zh-CN" sz="2000" b="1" i="0" u="none" strike="noStrike" kern="0" cap="none" spc="0" normalizeH="0" baseline="0" noProof="0" dirty="0" err="1">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er</a:t>
            </a: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不能独立发音，必须“化”入韵母。</a:t>
            </a:r>
            <a:endPar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endParaRPr>
          </a:p>
          <a:p>
            <a:pPr marL="273050" marR="0" lvl="0" indent="-273050" algn="l" defTabSz="914400" rtl="0" eaLnBrk="1" fontAlgn="base" latinLnBrk="0" hangingPunct="1">
              <a:lnSpc>
                <a:spcPct val="130000"/>
              </a:lnSpc>
              <a:spcBef>
                <a:spcPct val="20000"/>
              </a:spcBef>
              <a:spcAft>
                <a:spcPct val="0"/>
              </a:spcAft>
              <a:buClr>
                <a:schemeClr val="hlink"/>
              </a:buClr>
              <a:buSzPct val="80000"/>
              <a:buFont typeface="Wingdings" panose="05000000000000000000" pitchFamily="2" charset="2"/>
              <a:buNone/>
              <a:defRPr/>
            </a:pPr>
            <a:r>
              <a:rPr kumimoji="0" lang="zh-CN" altLang="en-US"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rPr>
              <a:t>儿化现象</a:t>
            </a:r>
            <a:r>
              <a:rPr kumimoji="0" lang="zh-CN" altLang="en-US"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a:t>
            </a:r>
            <a:endParaRPr kumimoji="0" lang="zh-CN" altLang="en-US"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endParaRPr>
          </a:p>
          <a:p>
            <a:pPr marL="273050" marR="0" lvl="0" indent="-273050" algn="l" defTabSz="914400" rtl="0" eaLnBrk="1" fontAlgn="base" latinLnBrk="0" hangingPunct="1">
              <a:lnSpc>
                <a:spcPct val="130000"/>
              </a:lnSpc>
              <a:spcBef>
                <a:spcPct val="20000"/>
              </a:spcBef>
              <a:spcAft>
                <a:spcPct val="0"/>
              </a:spcAft>
              <a:buClr>
                <a:schemeClr val="hlink"/>
              </a:buClr>
              <a:buSzPct val="80000"/>
              <a:buFont typeface="Wingdings" panose="05000000000000000000" pitchFamily="2" charset="2"/>
              <a:buNone/>
              <a:defRPr/>
            </a:pPr>
            <a:r>
              <a:rPr kumimoji="0" lang="en-US" altLang="zh-CN"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1</a:t>
            </a: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a:t>
            </a:r>
            <a:r>
              <a:rPr kumimoji="0" lang="en-US" altLang="zh-CN" sz="2000" b="1" i="0" u="none" strike="noStrike" kern="0" cap="none" spc="0" normalizeH="0" baseline="0" noProof="0" dirty="0" err="1">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ai</a:t>
            </a: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　</a:t>
            </a:r>
            <a:r>
              <a:rPr kumimoji="0" lang="en-US" altLang="zh-CN" sz="2000" b="1" i="0" u="none" strike="noStrike" kern="0" cap="none" spc="0" normalizeH="0" baseline="0" noProof="0" dirty="0" err="1">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uai</a:t>
            </a: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　</a:t>
            </a:r>
            <a:r>
              <a:rPr kumimoji="0" lang="en-US" altLang="zh-CN" sz="2000" b="1" i="0" u="none" strike="noStrike" kern="0" cap="none" spc="0" normalizeH="0" baseline="0" noProof="0" dirty="0" err="1">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ei</a:t>
            </a: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　</a:t>
            </a:r>
            <a:r>
              <a:rPr kumimoji="0" lang="en-US" altLang="zh-CN" sz="2000" b="1" i="0" u="none" strike="noStrike" kern="0" cap="none" spc="0" normalizeH="0" baseline="0" noProof="0" dirty="0" err="1">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uei</a:t>
            </a: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及所有的前鼻音韵母，把末尾的</a:t>
            </a:r>
            <a:r>
              <a:rPr kumimoji="0" lang="en-US" altLang="zh-CN" sz="2000" b="1" i="0" u="none" strike="noStrike" kern="0" cap="none" spc="0" normalizeH="0" baseline="0" noProof="0" dirty="0" err="1">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i</a:t>
            </a: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和</a:t>
            </a:r>
            <a:r>
              <a:rPr kumimoji="0" lang="en-US" altLang="zh-CN"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n</a:t>
            </a: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去掉，再儿化。</a:t>
            </a:r>
            <a:endPar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endParaRPr>
          </a:p>
          <a:p>
            <a:pPr marL="273050" marR="0" lvl="0" indent="-273050" algn="l" defTabSz="914400" rtl="0" eaLnBrk="1" fontAlgn="base" latinLnBrk="0" hangingPunct="1">
              <a:lnSpc>
                <a:spcPct val="130000"/>
              </a:lnSpc>
              <a:spcBef>
                <a:spcPct val="20000"/>
              </a:spcBef>
              <a:spcAft>
                <a:spcPct val="0"/>
              </a:spcAft>
              <a:buClr>
                <a:schemeClr val="hlink"/>
              </a:buClr>
              <a:buSzPct val="80000"/>
              <a:buFont typeface="Wingdings" panose="05000000000000000000" pitchFamily="2" charset="2"/>
              <a:buNone/>
              <a:defRPr/>
            </a:pPr>
            <a:r>
              <a:rPr kumimoji="0" lang="en-US" altLang="zh-CN" sz="18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Ai</a:t>
            </a:r>
            <a:r>
              <a:rPr kumimoji="0" lang="zh-CN" altLang="en-US" sz="18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：小孩</a:t>
            </a:r>
            <a:r>
              <a:rPr kumimoji="0" lang="en-US" altLang="zh-CN" sz="18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a:t>
            </a:r>
            <a:r>
              <a:rPr kumimoji="0" lang="zh-CN" altLang="en-US" sz="18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小孩儿；</a:t>
            </a:r>
            <a:r>
              <a:rPr kumimoji="0" lang="en-US" altLang="zh-CN" sz="1800" b="0" i="0" u="none" strike="noStrike" kern="0" cap="none" spc="0" normalizeH="0" baseline="0" noProof="0" dirty="0" err="1">
                <a:ln>
                  <a:noFill/>
                </a:ln>
                <a:solidFill>
                  <a:srgbClr val="FFFF00"/>
                </a:solidFill>
                <a:effectLst>
                  <a:outerShdw blurRad="38100" dist="38100" dir="2700000" algn="tl">
                    <a:srgbClr val="000000"/>
                  </a:outerShdw>
                </a:effectLst>
                <a:uLnTx/>
                <a:uFillTx/>
                <a:latin typeface="+mn-lt"/>
                <a:ea typeface="+mn-ea"/>
                <a:cs typeface="+mn-cs"/>
              </a:rPr>
              <a:t>ei</a:t>
            </a:r>
            <a:r>
              <a:rPr kumimoji="0" lang="zh-CN" altLang="en-US" sz="18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：宝贝</a:t>
            </a:r>
            <a:r>
              <a:rPr kumimoji="0" lang="en-US" altLang="zh-CN" sz="18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a:t>
            </a:r>
            <a:r>
              <a:rPr kumimoji="0" lang="zh-CN" altLang="en-US" sz="18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宝贝儿；</a:t>
            </a:r>
            <a:r>
              <a:rPr kumimoji="0" lang="en-US" altLang="zh-CN" sz="1800" b="0" i="0" u="none" strike="noStrike" kern="0" cap="none" spc="0" normalizeH="0" baseline="0" noProof="0" dirty="0" err="1">
                <a:ln>
                  <a:noFill/>
                </a:ln>
                <a:solidFill>
                  <a:srgbClr val="FFFF00"/>
                </a:solidFill>
                <a:effectLst>
                  <a:outerShdw blurRad="38100" dist="38100" dir="2700000" algn="tl">
                    <a:srgbClr val="000000"/>
                  </a:outerShdw>
                </a:effectLst>
                <a:uLnTx/>
                <a:uFillTx/>
                <a:latin typeface="+mn-lt"/>
                <a:ea typeface="+mn-ea"/>
                <a:cs typeface="+mn-cs"/>
              </a:rPr>
              <a:t>uei</a:t>
            </a:r>
            <a:r>
              <a:rPr kumimoji="0" lang="zh-CN" altLang="en-US" sz="18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：香味</a:t>
            </a:r>
            <a:r>
              <a:rPr kumimoji="0" lang="en-US" altLang="zh-CN" sz="18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a:t>
            </a:r>
            <a:r>
              <a:rPr kumimoji="0" lang="zh-CN" altLang="en-US" sz="18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香味儿；</a:t>
            </a:r>
            <a:r>
              <a:rPr kumimoji="0" lang="en-US" altLang="zh-CN" sz="1800" b="0" i="0" u="none" strike="noStrike" kern="0" cap="none" spc="0" normalizeH="0" baseline="0" noProof="0" dirty="0" err="1">
                <a:ln>
                  <a:noFill/>
                </a:ln>
                <a:solidFill>
                  <a:srgbClr val="FFFF00"/>
                </a:solidFill>
                <a:effectLst>
                  <a:outerShdw blurRad="38100" dist="38100" dir="2700000" algn="tl">
                    <a:srgbClr val="000000"/>
                  </a:outerShdw>
                </a:effectLst>
                <a:uLnTx/>
                <a:uFillTx/>
                <a:latin typeface="+mn-lt"/>
                <a:ea typeface="+mn-ea"/>
                <a:cs typeface="+mn-cs"/>
              </a:rPr>
              <a:t>ui</a:t>
            </a:r>
            <a:r>
              <a:rPr kumimoji="0" lang="zh-CN" altLang="en-US" sz="18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：配对</a:t>
            </a:r>
            <a:r>
              <a:rPr kumimoji="0" lang="en-US" altLang="zh-CN" sz="18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a:t>
            </a:r>
            <a:r>
              <a:rPr kumimoji="0" lang="zh-CN" altLang="en-US" sz="18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配对儿</a:t>
            </a:r>
            <a:endParaRPr kumimoji="0" lang="zh-CN" altLang="en-US" sz="18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endParaRPr>
          </a:p>
          <a:p>
            <a:pPr marL="273050" marR="0" lvl="0" indent="-27305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en-US" altLang="zh-CN" sz="16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An</a:t>
            </a:r>
            <a:r>
              <a:rPr kumimoji="0" lang="zh-CN" altLang="en-US" sz="16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：脸蛋</a:t>
            </a:r>
            <a:r>
              <a:rPr kumimoji="0" lang="en-US" altLang="zh-CN" sz="16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a:t>
            </a:r>
            <a:r>
              <a:rPr kumimoji="0" lang="zh-CN" altLang="en-US" sz="16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脸蛋儿；</a:t>
            </a:r>
            <a:r>
              <a:rPr kumimoji="0" lang="en-US" altLang="zh-CN" sz="16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en</a:t>
            </a:r>
            <a:r>
              <a:rPr kumimoji="0" lang="zh-CN" altLang="en-US" sz="16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：墙根</a:t>
            </a:r>
            <a:r>
              <a:rPr kumimoji="0" lang="en-US" altLang="zh-CN" sz="16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a:t>
            </a:r>
            <a:r>
              <a:rPr kumimoji="0" lang="zh-CN" altLang="en-US" sz="16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墙根儿；</a:t>
            </a:r>
            <a:r>
              <a:rPr kumimoji="0" lang="en-US" altLang="zh-CN" sz="16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in</a:t>
            </a:r>
            <a:r>
              <a:rPr kumimoji="0" lang="zh-CN" altLang="en-US" sz="16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：有劲</a:t>
            </a:r>
            <a:r>
              <a:rPr kumimoji="0" lang="en-US" altLang="zh-CN" sz="16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a:t>
            </a:r>
            <a:r>
              <a:rPr kumimoji="0" lang="zh-CN" altLang="en-US" sz="16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有劲儿</a:t>
            </a:r>
            <a:endParaRPr kumimoji="0" lang="zh-CN" altLang="en-US" sz="16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endParaRPr>
          </a:p>
          <a:p>
            <a:pPr marL="273050" marR="0" lvl="0" indent="-27305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en-US" altLang="en-US" sz="1600" b="0" i="0" u="none" strike="noStrike" kern="0" cap="none" spc="0" normalizeH="0" baseline="0" noProof="0" dirty="0" err="1">
                <a:ln>
                  <a:noFill/>
                </a:ln>
                <a:solidFill>
                  <a:srgbClr val="FFFF00"/>
                </a:solidFill>
                <a:effectLst>
                  <a:outerShdw blurRad="38100" dist="38100" dir="2700000" algn="tl">
                    <a:srgbClr val="000000"/>
                  </a:outerShdw>
                </a:effectLst>
                <a:uLnTx/>
                <a:uFillTx/>
                <a:latin typeface="+mn-lt"/>
                <a:ea typeface="+mn-ea"/>
                <a:cs typeface="+mn-cs"/>
              </a:rPr>
              <a:t>ü</a:t>
            </a:r>
            <a:r>
              <a:rPr kumimoji="0" lang="en-US" altLang="zh-CN" sz="1600" b="0" i="0" u="none" strike="noStrike" kern="0" cap="none" spc="0" normalizeH="0" baseline="0" noProof="0" dirty="0" err="1">
                <a:ln>
                  <a:noFill/>
                </a:ln>
                <a:solidFill>
                  <a:srgbClr val="FFFF00"/>
                </a:solidFill>
                <a:effectLst>
                  <a:outerShdw blurRad="38100" dist="38100" dir="2700000" algn="tl">
                    <a:srgbClr val="000000"/>
                  </a:outerShdw>
                </a:effectLst>
                <a:uLnTx/>
                <a:uFillTx/>
                <a:latin typeface="+mn-lt"/>
                <a:ea typeface="+mn-ea"/>
                <a:cs typeface="+mn-cs"/>
              </a:rPr>
              <a:t>an</a:t>
            </a:r>
            <a:r>
              <a:rPr kumimoji="0" lang="zh-CN" altLang="en-US" sz="16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：汤圆</a:t>
            </a:r>
            <a:r>
              <a:rPr kumimoji="0" lang="en-US" altLang="zh-CN" sz="16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a:t>
            </a:r>
            <a:r>
              <a:rPr kumimoji="0" lang="zh-CN" altLang="en-US" sz="16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汤圆儿；</a:t>
            </a:r>
            <a:r>
              <a:rPr kumimoji="0" lang="en-US" altLang="zh-CN" sz="1600" b="0" i="0" u="none" strike="noStrike" kern="0" cap="none" spc="0" normalizeH="0" baseline="0" noProof="0" dirty="0" err="1">
                <a:ln>
                  <a:noFill/>
                </a:ln>
                <a:solidFill>
                  <a:srgbClr val="FFFF00"/>
                </a:solidFill>
                <a:effectLst>
                  <a:outerShdw blurRad="38100" dist="38100" dir="2700000" algn="tl">
                    <a:srgbClr val="000000"/>
                  </a:outerShdw>
                </a:effectLst>
                <a:uLnTx/>
                <a:uFillTx/>
                <a:latin typeface="+mn-lt"/>
                <a:ea typeface="+mn-ea"/>
                <a:cs typeface="+mn-cs"/>
              </a:rPr>
              <a:t>uan</a:t>
            </a:r>
            <a:r>
              <a:rPr kumimoji="0" lang="zh-CN" altLang="en-US" sz="16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：好玩</a:t>
            </a:r>
            <a:r>
              <a:rPr kumimoji="0" lang="en-US" altLang="zh-CN" sz="16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a:t>
            </a:r>
            <a:r>
              <a:rPr kumimoji="0" lang="zh-CN" altLang="en-US" sz="16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好玩儿；</a:t>
            </a:r>
            <a:r>
              <a:rPr kumimoji="0" lang="en-US" altLang="zh-CN" sz="1600" b="0" i="0" u="none" strike="noStrike" kern="0" cap="none" spc="0" normalizeH="0" baseline="0" noProof="0" dirty="0" err="1">
                <a:ln>
                  <a:noFill/>
                </a:ln>
                <a:solidFill>
                  <a:srgbClr val="FFFF00"/>
                </a:solidFill>
                <a:effectLst>
                  <a:outerShdw blurRad="38100" dist="38100" dir="2700000" algn="tl">
                    <a:srgbClr val="000000"/>
                  </a:outerShdw>
                </a:effectLst>
                <a:uLnTx/>
                <a:uFillTx/>
                <a:latin typeface="+mn-lt"/>
                <a:ea typeface="+mn-ea"/>
                <a:cs typeface="+mn-cs"/>
              </a:rPr>
              <a:t>uen</a:t>
            </a:r>
            <a:r>
              <a:rPr kumimoji="0" lang="zh-CN" altLang="en-US" sz="16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：嘴唇</a:t>
            </a:r>
            <a:r>
              <a:rPr kumimoji="0" lang="en-US" altLang="zh-CN" sz="16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a:t>
            </a:r>
            <a:r>
              <a:rPr kumimoji="0" lang="zh-CN" altLang="en-US" sz="16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嘴唇儿</a:t>
            </a:r>
            <a:endParaRPr kumimoji="0" lang="zh-CN" altLang="en-US" sz="16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endParaRPr>
          </a:p>
          <a:p>
            <a:pPr marL="273050" marR="0" lvl="0" indent="-27305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endParaRPr kumimoji="0" lang="zh-CN" altLang="en-US" sz="2000" b="1" i="0" u="none" strike="noStrike" kern="0" cap="none" spc="0" normalizeH="0" baseline="0" noProof="0" dirty="0">
              <a:ln>
                <a:noFill/>
              </a:ln>
              <a:solidFill>
                <a:srgbClr val="FFFF00"/>
              </a:solidFill>
              <a:effectLst>
                <a:outerShdw blurRad="38100" dist="38100" dir="2700000" algn="tl">
                  <a:srgbClr val="000000"/>
                </a:outerShdw>
              </a:effectLst>
              <a:uLnTx/>
              <a:uFillTx/>
              <a:latin typeface="宋体" panose="02010600030101010101" pitchFamily="2" charset="-122"/>
              <a:ea typeface="+mn-ea"/>
              <a:cs typeface="+mn-cs"/>
            </a:endParaRPr>
          </a:p>
          <a:p>
            <a:pPr marL="273050" marR="0" lvl="0" indent="-27305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en-US" altLang="zh-CN"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2</a:t>
            </a: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、后鼻音韵母去掉末尾的</a:t>
            </a:r>
            <a:r>
              <a:rPr kumimoji="0" lang="en-US" altLang="zh-CN" sz="2000" b="1" i="0" u="none" strike="noStrike" kern="0" cap="none" spc="0" normalizeH="0" baseline="0" noProof="0" dirty="0" err="1">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ng</a:t>
            </a: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，鼻化主要元音，再儿化。</a:t>
            </a:r>
            <a:endPar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endParaRPr>
          </a:p>
          <a:p>
            <a:pPr marL="273050" marR="0" lvl="0" indent="-27305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en-US" altLang="zh-CN" sz="1600" b="0" i="0" u="none" strike="noStrike" kern="0" cap="none" spc="0" normalizeH="0" baseline="0" noProof="0" dirty="0" err="1">
                <a:ln>
                  <a:noFill/>
                </a:ln>
                <a:solidFill>
                  <a:srgbClr val="FFFF00"/>
                </a:solidFill>
                <a:effectLst>
                  <a:outerShdw blurRad="38100" dist="38100" dir="2700000" algn="tl">
                    <a:srgbClr val="000000"/>
                  </a:outerShdw>
                </a:effectLst>
                <a:uLnTx/>
                <a:uFillTx/>
                <a:latin typeface="+mn-lt"/>
                <a:ea typeface="+mn-ea"/>
                <a:cs typeface="+mn-cs"/>
              </a:rPr>
              <a:t>Ang</a:t>
            </a:r>
            <a:r>
              <a:rPr kumimoji="0" lang="zh-CN" altLang="en-US" sz="16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：帮忙</a:t>
            </a:r>
            <a:r>
              <a:rPr kumimoji="0" lang="en-US" altLang="zh-CN" sz="16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a:t>
            </a:r>
            <a:r>
              <a:rPr kumimoji="0" lang="zh-CN" altLang="en-US" sz="16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帮忙儿；</a:t>
            </a:r>
            <a:r>
              <a:rPr kumimoji="0" lang="en-US" altLang="zh-CN" sz="1600" b="0" i="0" u="none" strike="noStrike" kern="0" cap="none" spc="0" normalizeH="0" baseline="0" noProof="0" dirty="0" err="1">
                <a:ln>
                  <a:noFill/>
                </a:ln>
                <a:solidFill>
                  <a:srgbClr val="FFFF00"/>
                </a:solidFill>
                <a:effectLst>
                  <a:outerShdw blurRad="38100" dist="38100" dir="2700000" algn="tl">
                    <a:srgbClr val="000000"/>
                  </a:outerShdw>
                </a:effectLst>
                <a:uLnTx/>
                <a:uFillTx/>
                <a:latin typeface="+mn-lt"/>
                <a:ea typeface="+mn-ea"/>
                <a:cs typeface="+mn-cs"/>
              </a:rPr>
              <a:t>uang</a:t>
            </a:r>
            <a:r>
              <a:rPr kumimoji="0" lang="zh-CN" altLang="en-US" sz="16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：蛋黄</a:t>
            </a:r>
            <a:r>
              <a:rPr kumimoji="0" lang="en-US" altLang="zh-CN" sz="16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a:t>
            </a:r>
            <a:r>
              <a:rPr kumimoji="0" lang="zh-CN" altLang="en-US" sz="16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蛋黄儿；</a:t>
            </a:r>
            <a:r>
              <a:rPr kumimoji="0" lang="en-US" altLang="zh-CN" sz="1600" b="0" i="0" u="none" strike="noStrike" kern="0" cap="none" spc="0" normalizeH="0" baseline="0" noProof="0" dirty="0" err="1">
                <a:ln>
                  <a:noFill/>
                </a:ln>
                <a:solidFill>
                  <a:srgbClr val="FFFF00"/>
                </a:solidFill>
                <a:effectLst>
                  <a:outerShdw blurRad="38100" dist="38100" dir="2700000" algn="tl">
                    <a:srgbClr val="000000"/>
                  </a:outerShdw>
                </a:effectLst>
                <a:uLnTx/>
                <a:uFillTx/>
                <a:latin typeface="+mn-lt"/>
                <a:ea typeface="+mn-ea"/>
                <a:cs typeface="+mn-cs"/>
              </a:rPr>
              <a:t>ing</a:t>
            </a:r>
            <a:r>
              <a:rPr kumimoji="0" lang="zh-CN" altLang="en-US" sz="16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：小瓶</a:t>
            </a:r>
            <a:r>
              <a:rPr kumimoji="0" lang="en-US" altLang="zh-CN" sz="16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a:t>
            </a:r>
            <a:r>
              <a:rPr kumimoji="0" lang="zh-CN" altLang="en-US" sz="16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小瓶儿</a:t>
            </a:r>
            <a:endParaRPr kumimoji="0" lang="zh-CN" altLang="en-US" sz="16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endParaRPr>
          </a:p>
          <a:p>
            <a:pPr marL="273050" marR="0" lvl="0" indent="-27305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en-US" altLang="zh-CN" sz="16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eng</a:t>
            </a:r>
            <a:r>
              <a:rPr kumimoji="0" lang="zh-CN" altLang="en-US" sz="16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：板凳</a:t>
            </a:r>
            <a:r>
              <a:rPr kumimoji="0" lang="en-US" altLang="zh-CN" sz="16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a:t>
            </a:r>
            <a:r>
              <a:rPr kumimoji="0" lang="zh-CN" altLang="en-US" sz="16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板凳儿；</a:t>
            </a:r>
            <a:r>
              <a:rPr kumimoji="0" lang="en-US" altLang="zh-CN" sz="1600" b="0" i="0" u="none" strike="noStrike" kern="0" cap="none" spc="0" normalizeH="0" baseline="0" noProof="0" dirty="0" err="1">
                <a:ln>
                  <a:noFill/>
                </a:ln>
                <a:solidFill>
                  <a:srgbClr val="FFFF00"/>
                </a:solidFill>
                <a:effectLst>
                  <a:outerShdw blurRad="38100" dist="38100" dir="2700000" algn="tl">
                    <a:srgbClr val="000000"/>
                  </a:outerShdw>
                </a:effectLst>
                <a:uLnTx/>
                <a:uFillTx/>
                <a:latin typeface="+mn-lt"/>
                <a:ea typeface="+mn-ea"/>
                <a:cs typeface="+mn-cs"/>
              </a:rPr>
              <a:t>ong</a:t>
            </a:r>
            <a:r>
              <a:rPr kumimoji="0" lang="zh-CN" altLang="en-US" sz="16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：胡同</a:t>
            </a:r>
            <a:r>
              <a:rPr kumimoji="0" lang="en-US" altLang="zh-CN" sz="16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a:t>
            </a:r>
            <a:r>
              <a:rPr kumimoji="0" lang="zh-CN" altLang="en-US" sz="16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胡同儿</a:t>
            </a:r>
            <a:endParaRPr kumimoji="0" lang="zh-CN" altLang="en-US" sz="16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endParaRPr>
          </a:p>
          <a:p>
            <a:pPr marL="273050" marR="0" lvl="0" indent="-273050" algn="l" defTabSz="914400" rtl="0" eaLnBrk="1" fontAlgn="base" latinLnBrk="0" hangingPunct="1">
              <a:lnSpc>
                <a:spcPct val="130000"/>
              </a:lnSpc>
              <a:spcBef>
                <a:spcPct val="20000"/>
              </a:spcBef>
              <a:spcAft>
                <a:spcPct val="0"/>
              </a:spcAft>
              <a:buClr>
                <a:schemeClr val="hlink"/>
              </a:buClr>
              <a:buSzPct val="80000"/>
              <a:buFont typeface="Wingdings" panose="05000000000000000000" pitchFamily="2" charset="2"/>
              <a:buNone/>
              <a:defRPr/>
            </a:pPr>
            <a:r>
              <a:rPr kumimoji="0" lang="zh-CN" altLang="en-US" sz="16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 </a:t>
            </a:r>
            <a:endParaRPr kumimoji="0" lang="zh-CN" altLang="en-US" sz="16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endParaRPr>
          </a:p>
        </p:txBody>
      </p:sp>
    </p:spTree>
  </p:cSld>
  <p:clrMapOvr>
    <a:masterClrMapping/>
  </p:clrMapOvr>
  <p:transition spd="med">
    <p:pull dir="d"/>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1250" name="Rectangle 2"/>
          <p:cNvSpPr>
            <a:spLocks noGrp="1" noChangeArrowheads="1"/>
          </p:cNvSpPr>
          <p:nvPr>
            <p:ph type="title" idx="4294967295"/>
          </p:nvPr>
        </p:nvSpPr>
        <p:spPr/>
        <p:txBody>
          <a:bodyPr wrap="square" lIns="91440" tIns="45720" rIns="91440" bIns="45720" numCol="1" anchor="b" anchorCtr="0" compatLnSpc="1">
            <a:norm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0" cap="none" spc="0" normalizeH="0" baseline="0" noProof="0">
                <a:ln>
                  <a:noFill/>
                </a:ln>
                <a:solidFill>
                  <a:schemeClr val="tx1"/>
                </a:solidFill>
                <a:effectLst>
                  <a:outerShdw blurRad="38100" dist="38100" dir="2700000" algn="tl">
                    <a:srgbClr val="000000"/>
                  </a:outerShdw>
                </a:effectLst>
                <a:uLnTx/>
                <a:uFillTx/>
                <a:latin typeface="华文新魏" panose="02010800040101010101" pitchFamily="2" charset="-122"/>
                <a:ea typeface="华文新魏" panose="02010800040101010101" pitchFamily="2" charset="-122"/>
                <a:cs typeface="+mj-cs"/>
              </a:rPr>
              <a:t>儿化的作用</a:t>
            </a:r>
            <a:endParaRPr kumimoji="0" lang="zh-CN" altLang="en-US" sz="4400" b="1" i="0" u="none" strike="noStrike" kern="0" cap="none" spc="0" normalizeH="0" baseline="0" noProof="0">
              <a:ln>
                <a:noFill/>
              </a:ln>
              <a:solidFill>
                <a:schemeClr val="tx1"/>
              </a:solidFill>
              <a:effectLst>
                <a:outerShdw blurRad="38100" dist="38100" dir="2700000" algn="tl">
                  <a:srgbClr val="000000"/>
                </a:outerShdw>
              </a:effectLst>
              <a:uLnTx/>
              <a:uFillTx/>
              <a:latin typeface="华文新魏" panose="02010800040101010101" pitchFamily="2" charset="-122"/>
              <a:ea typeface="华文新魏" panose="02010800040101010101" pitchFamily="2" charset="-122"/>
              <a:cs typeface="+mj-cs"/>
            </a:endParaRPr>
          </a:p>
        </p:txBody>
      </p:sp>
      <p:sp>
        <p:nvSpPr>
          <p:cNvPr id="181251" name="Rectangle 3"/>
          <p:cNvSpPr>
            <a:spLocks noGrp="1" noChangeArrowheads="1"/>
          </p:cNvSpPr>
          <p:nvPr>
            <p:ph sz="quarter" idx="1"/>
          </p:nvPr>
        </p:nvSpPr>
        <p:spPr>
          <a:xfrm>
            <a:off x="304800" y="1298575"/>
            <a:ext cx="8504238" cy="5178425"/>
          </a:xfrm>
        </p:spPr>
        <p:txBody>
          <a:bodyPr wrap="square" lIns="91440" tIns="45720" rIns="91440" bIns="45720" numCol="1" anchor="t" anchorCtr="0" compatLnSpc="1">
            <a:normAutofit/>
          </a:bodyPr>
          <a:lstStyle/>
          <a:p>
            <a:pPr marL="273050" marR="0" lvl="0" indent="-273050" algn="l" defTabSz="914400" rtl="0" eaLnBrk="1" fontAlgn="base" latinLnBrk="0" hangingPunct="1">
              <a:lnSpc>
                <a:spcPct val="140000"/>
              </a:lnSpc>
              <a:spcBef>
                <a:spcPct val="20000"/>
              </a:spcBef>
              <a:spcAft>
                <a:spcPct val="0"/>
              </a:spcAft>
              <a:buClr>
                <a:schemeClr val="hlink"/>
              </a:buClr>
              <a:buSzPct val="80000"/>
              <a:buFont typeface="Wingdings" panose="05000000000000000000" pitchFamily="2" charset="2"/>
              <a:buChar char="Ø"/>
              <a:defRPr/>
            </a:pP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rPr>
              <a:t>区别词义：</a:t>
            </a:r>
            <a:endPar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endParaRPr>
          </a:p>
          <a:p>
            <a:pPr marL="273050" marR="0" lvl="0" indent="-27305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      眼（眼睛）</a:t>
            </a:r>
            <a:r>
              <a:rPr kumimoji="0" lang="en-US" altLang="zh-CN"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 </a:t>
            </a: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眼儿（窟窿）</a:t>
            </a:r>
            <a:endPar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endParaRPr>
          </a:p>
          <a:p>
            <a:pPr marL="273050" marR="0" lvl="0" indent="-27305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      信（信件）</a:t>
            </a:r>
            <a:r>
              <a:rPr kumimoji="0" lang="en-US" altLang="zh-CN"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 </a:t>
            </a: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信儿（消息）</a:t>
            </a:r>
            <a:endParaRPr kumimoji="0" lang="en-US" altLang="zh-CN"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endParaRPr>
          </a:p>
          <a:p>
            <a:pPr marL="273050" marR="0" lvl="0" indent="-27305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      天（天空）</a:t>
            </a:r>
            <a:r>
              <a:rPr kumimoji="0" lang="en-US" altLang="zh-CN"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 </a:t>
            </a: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天儿（天气）</a:t>
            </a:r>
            <a:endParaRPr kumimoji="0" lang="en-US" altLang="zh-CN"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endParaRPr>
          </a:p>
          <a:p>
            <a:pPr marL="273050" marR="0" lvl="0" indent="-27305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endPar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endParaRPr>
          </a:p>
          <a:p>
            <a:pPr marL="273050" marR="0" lvl="0" indent="-273050" algn="l" defTabSz="914400" rtl="0" eaLnBrk="1" fontAlgn="base" latinLnBrk="0" hangingPunct="1">
              <a:lnSpc>
                <a:spcPct val="140000"/>
              </a:lnSpc>
              <a:spcBef>
                <a:spcPct val="20000"/>
              </a:spcBef>
              <a:spcAft>
                <a:spcPct val="0"/>
              </a:spcAft>
              <a:buClr>
                <a:schemeClr val="hlink"/>
              </a:buClr>
              <a:buSzPct val="80000"/>
              <a:buFont typeface="Wingdings" panose="05000000000000000000" pitchFamily="2" charset="2"/>
              <a:buChar char="Ø"/>
              <a:defRPr/>
            </a:pP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rPr>
              <a:t>区别词性：</a:t>
            </a:r>
            <a:endPar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endParaRPr>
          </a:p>
          <a:p>
            <a:pPr marL="273050" marR="0" lvl="0" indent="-27305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      个（量词）  </a:t>
            </a:r>
            <a:r>
              <a:rPr kumimoji="0" lang="en-US" altLang="zh-CN"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  </a:t>
            </a: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个儿（名词）</a:t>
            </a:r>
            <a:b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b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   盖（动词）  </a:t>
            </a:r>
            <a:r>
              <a:rPr kumimoji="0" lang="en-US" altLang="zh-CN"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  </a:t>
            </a: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盖儿（名词）</a:t>
            </a:r>
            <a:b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b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   画（动词）  </a:t>
            </a:r>
            <a:r>
              <a:rPr kumimoji="0" lang="en-US" altLang="zh-CN"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  </a:t>
            </a: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画儿（名词）</a:t>
            </a:r>
            <a:b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b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   尖（形容词）</a:t>
            </a:r>
            <a:r>
              <a:rPr kumimoji="0" lang="en-US" altLang="zh-CN"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  </a:t>
            </a: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尖儿（名词）</a:t>
            </a:r>
            <a:b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b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   破烂（形容词）</a:t>
            </a:r>
            <a:r>
              <a:rPr kumimoji="0" lang="en-US" altLang="zh-CN"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a:t>
            </a: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破烂儿（名词）</a:t>
            </a:r>
            <a:b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br>
            <a:endPar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endParaRPr>
          </a:p>
          <a:p>
            <a:pPr marL="273050" marR="0" lvl="0" indent="-273050" algn="l" defTabSz="914400" rtl="0" eaLnBrk="1" fontAlgn="base" latinLnBrk="0" hangingPunct="1">
              <a:lnSpc>
                <a:spcPct val="140000"/>
              </a:lnSpc>
              <a:spcBef>
                <a:spcPct val="20000"/>
              </a:spcBef>
              <a:spcAft>
                <a:spcPct val="0"/>
              </a:spcAft>
              <a:buClr>
                <a:schemeClr val="hlink"/>
              </a:buClr>
              <a:buSzPct val="80000"/>
              <a:buFont typeface="Wingdings" panose="05000000000000000000" pitchFamily="2" charset="2"/>
              <a:buChar char="Ø"/>
              <a:defRPr/>
            </a:pP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rPr>
              <a:t>有修辞作用</a:t>
            </a:r>
            <a:endPar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endParaRPr>
          </a:p>
        </p:txBody>
      </p:sp>
    </p:spTree>
  </p:cSld>
  <p:clrMapOvr>
    <a:masterClrMapping/>
  </p:clrMapOvr>
  <p:transition spd="med">
    <p:pull dir="d"/>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6085" name="Rectangle 5"/>
          <p:cNvSpPr>
            <a:spLocks noGrp="1" noChangeArrowheads="1"/>
          </p:cNvSpPr>
          <p:nvPr>
            <p:ph type="title"/>
          </p:nvPr>
        </p:nvSpPr>
        <p:spPr/>
        <p:txBody>
          <a:bodyPr vert="horz" wrap="square" lIns="91440" tIns="45720" rIns="91440" bIns="45720" numCol="1" anchor="ctr" anchorCtr="1"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1" lang="en-US" altLang="zh-CN" sz="4400" b="1" i="0" u="none" strike="noStrike" kern="0" cap="none" spc="0" normalizeH="0" baseline="0" noProof="0" dirty="0">
                <a:ln>
                  <a:noFill/>
                </a:ln>
                <a:solidFill>
                  <a:schemeClr val="tx1"/>
                </a:solidFill>
                <a:effectLst>
                  <a:outerShdw blurRad="38100" dist="38100" dir="2700000" algn="tl">
                    <a:srgbClr val="000000"/>
                  </a:outerShdw>
                </a:effectLst>
                <a:uLnTx/>
                <a:uFillTx/>
                <a:latin typeface="+mj-lt"/>
                <a:ea typeface="+mj-ea"/>
                <a:cs typeface="+mj-cs"/>
              </a:rPr>
              <a:t> </a:t>
            </a:r>
            <a:r>
              <a:rPr kumimoji="0" lang="zh-CN" altLang="en-US" sz="4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华文新魏" panose="02010800040101010101" pitchFamily="2" charset="-122"/>
                <a:ea typeface="华文新魏" panose="02010800040101010101" pitchFamily="2" charset="-122"/>
                <a:cs typeface="+mj-cs"/>
              </a:rPr>
              <a:t>同步练习</a:t>
            </a:r>
            <a:endParaRPr kumimoji="0" lang="zh-CN" altLang="en-US" sz="4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华文新魏" panose="02010800040101010101" pitchFamily="2" charset="-122"/>
              <a:ea typeface="华文新魏" panose="02010800040101010101" pitchFamily="2" charset="-122"/>
              <a:cs typeface="+mj-cs"/>
            </a:endParaRPr>
          </a:p>
        </p:txBody>
      </p:sp>
      <p:sp>
        <p:nvSpPr>
          <p:cNvPr id="46086" name="Rectangle 6"/>
          <p:cNvSpPr>
            <a:spLocks noGrp="1" noChangeArrowheads="1"/>
          </p:cNvSpPr>
          <p:nvPr>
            <p:ph idx="1"/>
          </p:nvPr>
        </p:nvSpPr>
        <p:spPr>
          <a:xfrm>
            <a:off x="381000" y="1600200"/>
            <a:ext cx="8229600" cy="5029200"/>
          </a:xfrm>
        </p:spPr>
        <p:txBody>
          <a:bodyPr vert="horz" wrap="square" lIns="91440" tIns="45720" rIns="91440" bIns="45720" numCol="1" anchor="t" anchorCtr="0" compatLnSpc="1"/>
          <a:lstStyle/>
          <a:p>
            <a:pPr marL="342900" marR="0" lvl="0" indent="-342900" algn="l" defTabSz="914400" rtl="0" eaLnBrk="0" fontAlgn="base" latinLnBrk="0" hangingPunct="0">
              <a:lnSpc>
                <a:spcPct val="140000"/>
              </a:lnSpc>
              <a:spcBef>
                <a:spcPct val="20000"/>
              </a:spcBef>
              <a:spcAft>
                <a:spcPct val="0"/>
              </a:spcAft>
              <a:buClr>
                <a:schemeClr val="hlink"/>
              </a:buClr>
              <a:buSzPct val="80000"/>
              <a:buFont typeface="Wingdings" panose="05000000000000000000" pitchFamily="2" charset="2"/>
              <a:buChar char="Ø"/>
              <a:defRPr/>
            </a:pPr>
            <a:r>
              <a:rPr kumimoji="0" lang="zh-CN" altLang="en-US"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rPr>
              <a:t>儿化词语要把卷舌的色彩“化”在第二个音节上</a:t>
            </a:r>
            <a:endParaRPr kumimoji="0" lang="zh-CN" altLang="en-US"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endParaRPr>
          </a:p>
          <a:p>
            <a:pPr marL="342900" marR="0" lvl="0" indent="-342900" algn="l" defTabSz="914400" rtl="0" eaLnBrk="0" fontAlgn="base" latinLnBrk="0" hangingPunct="0">
              <a:lnSpc>
                <a:spcPct val="80000"/>
              </a:lnSpc>
              <a:spcBef>
                <a:spcPct val="20000"/>
              </a:spcBef>
              <a:spcAft>
                <a:spcPct val="0"/>
              </a:spcAft>
              <a:buClr>
                <a:schemeClr val="hlink"/>
              </a:buClr>
              <a:buSzPct val="80000"/>
              <a:buFont typeface="Wingdings 2" panose="05020102010507070707"/>
              <a:buNone/>
              <a:defRPr/>
            </a:pPr>
            <a:r>
              <a:rPr kumimoji="0" lang="zh-CN" altLang="en-US" sz="2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如：包干儿     好好儿      墨水儿     好玩儿</a:t>
            </a:r>
            <a:endParaRPr kumimoji="0" lang="zh-CN" altLang="en-US" sz="2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endParaRPr>
          </a:p>
          <a:p>
            <a:pPr marL="342900" marR="0" lvl="0" indent="-342900" algn="l" defTabSz="914400" rtl="0" eaLnBrk="0" fontAlgn="base" latinLnBrk="0" hangingPunct="0">
              <a:lnSpc>
                <a:spcPct val="80000"/>
              </a:lnSpc>
              <a:spcBef>
                <a:spcPct val="20000"/>
              </a:spcBef>
              <a:spcAft>
                <a:spcPct val="0"/>
              </a:spcAft>
              <a:buClr>
                <a:schemeClr val="hlink"/>
              </a:buClr>
              <a:buSzPct val="80000"/>
              <a:buFont typeface="Wingdings 2" panose="05020102010507070707"/>
              <a:buNone/>
              <a:defRPr/>
            </a:pPr>
            <a:r>
              <a:rPr kumimoji="0" lang="zh-CN" altLang="en-US" sz="2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       纳闷儿     差点儿      一会儿     聊天儿            </a:t>
            </a:r>
            <a:endParaRPr kumimoji="0" lang="zh-CN" altLang="en-US" sz="2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endParaRPr>
          </a:p>
          <a:p>
            <a:pPr marL="342900" marR="0" lvl="0" indent="-342900" algn="ctr" defTabSz="914400" rtl="0" eaLnBrk="0" fontAlgn="base" latinLnBrk="0" hangingPunct="0">
              <a:lnSpc>
                <a:spcPct val="100000"/>
              </a:lnSpc>
              <a:spcBef>
                <a:spcPct val="20000"/>
              </a:spcBef>
              <a:spcAft>
                <a:spcPct val="0"/>
              </a:spcAft>
              <a:buClr>
                <a:schemeClr val="hlink"/>
              </a:buClr>
              <a:buSzPct val="80000"/>
              <a:buFont typeface="Wingdings" panose="05000000000000000000" pitchFamily="2" charset="2"/>
              <a:buNone/>
              <a:defRPr/>
            </a:pPr>
            <a:endParaRPr kumimoji="0" lang="en-US" altLang="zh-CN" sz="2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endParaRPr>
          </a:p>
          <a:p>
            <a:pPr marL="342900" marR="0" lvl="0" indent="-342900" algn="ctr" defTabSz="914400" rtl="0" eaLnBrk="0" fontAlgn="base" latinLnBrk="0" hangingPunct="0">
              <a:lnSpc>
                <a:spcPct val="150000"/>
              </a:lnSpc>
              <a:spcBef>
                <a:spcPts val="0"/>
              </a:spcBef>
              <a:spcAft>
                <a:spcPct val="0"/>
              </a:spcAft>
              <a:buClr>
                <a:schemeClr val="hlink"/>
              </a:buClr>
              <a:buSzPct val="80000"/>
              <a:buFont typeface="Wingdings" panose="05000000000000000000" pitchFamily="2" charset="2"/>
              <a:buNone/>
              <a:defRPr/>
            </a:pPr>
            <a:r>
              <a:rPr kumimoji="0" lang="zh-CN" altLang="en-US" sz="2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小玩意儿，独一份儿，</a:t>
            </a:r>
            <a:endParaRPr kumimoji="0" lang="en-US" altLang="zh-CN" sz="2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endParaRPr>
          </a:p>
          <a:p>
            <a:pPr marL="342900" marR="0" lvl="0" indent="-342900" algn="ctr" defTabSz="914400" rtl="0" eaLnBrk="0" fontAlgn="base" latinLnBrk="0" hangingPunct="0">
              <a:lnSpc>
                <a:spcPct val="150000"/>
              </a:lnSpc>
              <a:spcBef>
                <a:spcPts val="0"/>
              </a:spcBef>
              <a:spcAft>
                <a:spcPct val="0"/>
              </a:spcAft>
              <a:buClr>
                <a:schemeClr val="hlink"/>
              </a:buClr>
              <a:buSzPct val="80000"/>
              <a:buFont typeface="Wingdings" panose="05000000000000000000" pitchFamily="2" charset="2"/>
              <a:buNone/>
              <a:defRPr/>
            </a:pPr>
            <a:r>
              <a:rPr kumimoji="0" lang="zh-CN" altLang="en-US" sz="2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小孩儿买来多有趣儿。</a:t>
            </a:r>
            <a:endParaRPr kumimoji="0" lang="en-US" altLang="zh-CN" sz="2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endParaRPr>
          </a:p>
          <a:p>
            <a:pPr marL="342900" marR="0" lvl="0" indent="-342900" algn="ctr" defTabSz="914400" rtl="0" eaLnBrk="0" fontAlgn="base" latinLnBrk="0" hangingPunct="0">
              <a:lnSpc>
                <a:spcPct val="150000"/>
              </a:lnSpc>
              <a:spcBef>
                <a:spcPts val="0"/>
              </a:spcBef>
              <a:spcAft>
                <a:spcPct val="0"/>
              </a:spcAft>
              <a:buClr>
                <a:schemeClr val="hlink"/>
              </a:buClr>
              <a:buSzPct val="80000"/>
              <a:buFont typeface="Wingdings" panose="05000000000000000000" pitchFamily="2" charset="2"/>
              <a:buNone/>
              <a:defRPr/>
            </a:pPr>
            <a:r>
              <a:rPr kumimoji="0" lang="zh-CN" altLang="en-US" sz="2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不给买，撅着嘴儿，</a:t>
            </a:r>
            <a:endParaRPr kumimoji="0" lang="en-US" altLang="zh-CN" sz="2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endParaRPr>
          </a:p>
          <a:p>
            <a:pPr marL="342900" marR="0" lvl="0" indent="-342900" algn="ctr" defTabSz="914400" rtl="0" eaLnBrk="0" fontAlgn="base" latinLnBrk="0" hangingPunct="0">
              <a:lnSpc>
                <a:spcPct val="150000"/>
              </a:lnSpc>
              <a:spcBef>
                <a:spcPts val="0"/>
              </a:spcBef>
              <a:spcAft>
                <a:spcPct val="0"/>
              </a:spcAft>
              <a:buClr>
                <a:schemeClr val="hlink"/>
              </a:buClr>
              <a:buSzPct val="80000"/>
              <a:buFont typeface="Wingdings" panose="05000000000000000000" pitchFamily="2" charset="2"/>
              <a:buNone/>
              <a:defRPr/>
            </a:pPr>
            <a:r>
              <a:rPr kumimoji="0" lang="zh-CN" altLang="en-US" sz="2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撒泼打滚儿不愿意，</a:t>
            </a:r>
            <a:endParaRPr kumimoji="0" lang="en-US" altLang="zh-CN" sz="2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endParaRPr>
          </a:p>
          <a:p>
            <a:pPr marL="342900" marR="0" lvl="0" indent="-342900" algn="ctr" defTabSz="914400" rtl="0" eaLnBrk="0" fontAlgn="base" latinLnBrk="0" hangingPunct="0">
              <a:lnSpc>
                <a:spcPct val="150000"/>
              </a:lnSpc>
              <a:spcBef>
                <a:spcPts val="0"/>
              </a:spcBef>
              <a:spcAft>
                <a:spcPct val="0"/>
              </a:spcAft>
              <a:buClr>
                <a:schemeClr val="hlink"/>
              </a:buClr>
              <a:buSzPct val="80000"/>
              <a:buFont typeface="Wingdings" panose="05000000000000000000" pitchFamily="2" charset="2"/>
              <a:buNone/>
              <a:defRPr/>
            </a:pPr>
            <a:r>
              <a:rPr kumimoji="0" lang="zh-CN" altLang="en-US" sz="2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rPr>
              <a:t>一对儿一对儿掉眼泪儿。</a:t>
            </a:r>
            <a:endParaRPr kumimoji="0" lang="zh-CN" altLang="en-US" sz="2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楷体_GB2312" panose="02010609030101010101" pitchFamily="49" charset="-122"/>
              <a:ea typeface="楷体_GB2312" panose="02010609030101010101" pitchFamily="49" charset="-122"/>
              <a:cs typeface="+mn-cs"/>
            </a:endParaRPr>
          </a:p>
        </p:txBody>
      </p:sp>
    </p:spTree>
  </p:cSld>
  <p:clrMapOvr>
    <a:masterClrMapping/>
  </p:clrMapOvr>
  <p:transition spd="med">
    <p:pull dir="d"/>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8530" name="Rectangle 2"/>
          <p:cNvSpPr>
            <a:spLocks noGrp="1" noChangeArrowheads="1"/>
          </p:cNvSpPr>
          <p:nvPr>
            <p:ph type="title"/>
          </p:nvPr>
        </p:nvSpPr>
        <p:spPr/>
        <p:txBody>
          <a:bodyPr vert="horz" wrap="square" lIns="91440" tIns="45720" rIns="91440" bIns="45720"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0" i="0" u="none" strike="noStrike" kern="0" cap="none" spc="0" normalizeH="0" baseline="0" noProof="0">
                <a:ln>
                  <a:noFill/>
                </a:ln>
                <a:solidFill>
                  <a:schemeClr val="tx2"/>
                </a:solidFill>
                <a:effectLst>
                  <a:outerShdw blurRad="38100" dist="38100" dir="2700000" algn="tl">
                    <a:srgbClr val="000000"/>
                  </a:outerShdw>
                </a:effectLst>
                <a:uLnTx/>
                <a:uFillTx/>
                <a:latin typeface="+mj-lt"/>
                <a:ea typeface="+mj-ea"/>
                <a:cs typeface="+mj-cs"/>
              </a:rPr>
              <a:t>儿化易错词</a:t>
            </a:r>
            <a:endParaRPr kumimoji="0" lang="zh-CN" altLang="en-US" sz="4400" b="0" i="0" u="none" strike="noStrike" kern="0" cap="none" spc="0" normalizeH="0" baseline="0" noProof="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278531" name="Rectangle 3"/>
          <p:cNvSpPr>
            <a:spLocks noGrp="1" noChangeArrowheads="1"/>
          </p:cNvSpPr>
          <p:nvPr>
            <p:ph idx="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冰棍儿      旦角儿    铺盖卷儿    针鼻儿    </a:t>
            </a:r>
            <a:endPar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笑话儿      火锅儿    纽扣儿        一会儿</a:t>
            </a:r>
            <a:endPar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儿媳妇儿   刀把儿    加塞儿        抓阄儿</a:t>
            </a:r>
            <a:endPar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加油儿      名牌儿    小瓮儿        包圆儿</a:t>
            </a:r>
            <a:endPar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挑刺儿      半截儿    小人儿书     脖颈儿</a:t>
            </a:r>
            <a:endPar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endParaRPr kumimoji="0" lang="en-US" altLang="zh-CN"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p:txBody>
      </p:sp>
    </p:spTree>
  </p:cSld>
  <p:clrMapOvr>
    <a:masterClrMapping/>
  </p:clrMapOvr>
  <p:transition spd="med" advClick="0" advTm="5000">
    <p:pull dir="d"/>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0338" name="Rectangle 2"/>
          <p:cNvSpPr>
            <a:spLocks noGrp="1" noChangeArrowheads="1"/>
          </p:cNvSpPr>
          <p:nvPr>
            <p:ph type="title"/>
          </p:nvPr>
        </p:nvSpPr>
        <p:spPr/>
        <p:txBody>
          <a:bodyPr vert="horz" wrap="square" lIns="91440" tIns="45720" rIns="91440" bIns="45720"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0" i="0" u="none" strike="noStrike" kern="0" cap="none" spc="0" normalizeH="0" baseline="0" noProof="0">
                <a:ln>
                  <a:noFill/>
                </a:ln>
                <a:solidFill>
                  <a:schemeClr val="tx2"/>
                </a:solidFill>
                <a:effectLst>
                  <a:outerShdw blurRad="38100" dist="38100" dir="2700000" algn="tl">
                    <a:srgbClr val="000000"/>
                  </a:outerShdw>
                </a:effectLst>
                <a:uLnTx/>
                <a:uFillTx/>
                <a:latin typeface="+mj-lt"/>
                <a:ea typeface="+mj-ea"/>
                <a:cs typeface="+mj-cs"/>
              </a:rPr>
              <a:t>多音字</a:t>
            </a:r>
            <a:endParaRPr kumimoji="0" lang="zh-CN" altLang="en-US" sz="4400" b="0" i="0" u="none" strike="noStrike" kern="0" cap="none" spc="0" normalizeH="0" baseline="0" noProof="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270339" name="Rectangle 3"/>
          <p:cNvSpPr>
            <a:spLocks noGrp="1" noChangeArrowheads="1"/>
          </p:cNvSpPr>
          <p:nvPr>
            <p:ph idx="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None/>
              <a:defRPr/>
            </a:pPr>
            <a:r>
              <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绷：绷带、绷脸、绷直</a:t>
            </a:r>
            <a:endPar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None/>
              <a:defRPr/>
            </a:pPr>
            <a:r>
              <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辟：复辟、开辟、精辟</a:t>
            </a:r>
            <a:endPar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None/>
              <a:defRPr/>
            </a:pPr>
            <a:r>
              <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创：创伤、创口、创办、开创</a:t>
            </a:r>
            <a:endPar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None/>
              <a:defRPr/>
            </a:pPr>
            <a:r>
              <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打：一打毛巾、打扮</a:t>
            </a:r>
            <a:endPar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None/>
              <a:defRPr/>
            </a:pPr>
            <a:r>
              <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血：出血、吐血、高血压、血液</a:t>
            </a:r>
            <a:endPar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None/>
              <a:defRPr/>
            </a:pPr>
            <a:r>
              <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咽：咽喉、吞咽、哽咽</a:t>
            </a:r>
            <a:endPar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None/>
              <a:defRPr/>
            </a:pPr>
            <a:r>
              <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折：折腾、波折、折本</a:t>
            </a:r>
            <a:endPar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None/>
              <a:defRPr/>
            </a:pPr>
            <a:r>
              <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帖：服帖、请帖、碑帖</a:t>
            </a:r>
            <a:endPar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p:txBody>
      </p:sp>
    </p:spTree>
  </p:cSld>
  <p:clrMapOvr>
    <a:masterClrMapping/>
  </p:clrMapOvr>
  <p:transition spd="med" advClick="0" advTm="5000">
    <p:pull dir="d"/>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61442" name="Object 7"/>
          <p:cNvGraphicFramePr>
            <a:graphicFrameLocks noChangeAspect="1"/>
          </p:cNvGraphicFramePr>
          <p:nvPr>
            <p:ph idx="1"/>
          </p:nvPr>
        </p:nvGraphicFramePr>
        <p:xfrm>
          <a:off x="1047750" y="1422400"/>
          <a:ext cx="6934200" cy="5459413"/>
        </p:xfrm>
        <a:graphic>
          <a:graphicData uri="http://schemas.openxmlformats.org/presentationml/2006/ole">
            <mc:AlternateContent xmlns:mc="http://schemas.openxmlformats.org/markup-compatibility/2006">
              <mc:Choice xmlns:v="urn:schemas-microsoft-com:vml" Requires="v">
                <p:oleObj spid="_x0000_s3077" name="" r:id="rId1" imgW="6945630" imgH="5467985" progId="Word.Document.8">
                  <p:embed/>
                </p:oleObj>
              </mc:Choice>
              <mc:Fallback>
                <p:oleObj name="" r:id="rId1" imgW="6945630" imgH="5467985" progId="Word.Document.8">
                  <p:embed/>
                  <p:pic>
                    <p:nvPicPr>
                      <p:cNvPr id="0" name="图片 3076"/>
                      <p:cNvPicPr/>
                      <p:nvPr/>
                    </p:nvPicPr>
                    <p:blipFill>
                      <a:blip r:embed="rId2"/>
                      <a:srcRect/>
                      <a:stretch>
                        <a:fillRect/>
                      </a:stretch>
                    </p:blipFill>
                    <p:spPr>
                      <a:xfrm>
                        <a:off x="1047750" y="1422400"/>
                        <a:ext cx="6934200" cy="5459413"/>
                      </a:xfrm>
                      <a:prstGeom prst="rect">
                        <a:avLst/>
                      </a:prstGeom>
                      <a:noFill/>
                      <a:ln w="38100">
                        <a:miter/>
                      </a:ln>
                    </p:spPr>
                  </p:pic>
                </p:oleObj>
              </mc:Fallback>
            </mc:AlternateContent>
          </a:graphicData>
        </a:graphic>
      </p:graphicFrame>
      <p:sp>
        <p:nvSpPr>
          <p:cNvPr id="271362" name="Rectangle 2"/>
          <p:cNvSpPr>
            <a:spLocks noGrp="1" noChangeArrowheads="1"/>
          </p:cNvSpPr>
          <p:nvPr>
            <p:ph type="title"/>
          </p:nvPr>
        </p:nvSpPr>
        <p:spPr/>
        <p:txBody>
          <a:bodyPr vert="horz" wrap="square" lIns="91440" tIns="45720" rIns="91440" bIns="45720"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0" i="0" u="none" strike="noStrike" kern="0" cap="none" spc="0" normalizeH="0" baseline="0" noProof="0">
                <a:ln>
                  <a:noFill/>
                </a:ln>
                <a:solidFill>
                  <a:schemeClr val="tx2"/>
                </a:solidFill>
                <a:effectLst>
                  <a:outerShdw blurRad="38100" dist="38100" dir="2700000" algn="tl">
                    <a:srgbClr val="000000"/>
                  </a:outerShdw>
                </a:effectLst>
                <a:uLnTx/>
                <a:uFillTx/>
                <a:latin typeface="+mj-lt"/>
                <a:ea typeface="+mj-ea"/>
                <a:cs typeface="+mj-cs"/>
              </a:rPr>
              <a:t>易读错的词</a:t>
            </a:r>
            <a:endParaRPr kumimoji="0" lang="zh-CN" altLang="en-US" sz="4400" b="0" i="0" u="none" strike="noStrike" kern="0" cap="none" spc="0" normalizeH="0" baseline="0" noProof="0">
              <a:ln>
                <a:noFill/>
              </a:ln>
              <a:solidFill>
                <a:schemeClr val="tx2"/>
              </a:solidFill>
              <a:effectLst>
                <a:outerShdw blurRad="38100" dist="38100" dir="2700000" algn="tl">
                  <a:srgbClr val="000000"/>
                </a:outerShdw>
              </a:effectLst>
              <a:uLnTx/>
              <a:uFillTx/>
              <a:latin typeface="+mj-lt"/>
              <a:ea typeface="+mj-ea"/>
              <a:cs typeface="+mj-cs"/>
            </a:endParaRPr>
          </a:p>
        </p:txBody>
      </p:sp>
    </p:spTree>
  </p:cSld>
  <p:clrMapOvr>
    <a:masterClrMapping/>
  </p:clrMapOvr>
  <p:transition spd="med" advClick="0" advTm="5000">
    <p:pull dir="d"/>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62466" name="Object 4"/>
          <p:cNvGraphicFramePr>
            <a:graphicFrameLocks noChangeAspect="1"/>
          </p:cNvGraphicFramePr>
          <p:nvPr>
            <p:ph idx="1"/>
          </p:nvPr>
        </p:nvGraphicFramePr>
        <p:xfrm>
          <a:off x="1187450" y="1557338"/>
          <a:ext cx="6724650" cy="4927600"/>
        </p:xfrm>
        <a:graphic>
          <a:graphicData uri="http://schemas.openxmlformats.org/presentationml/2006/ole">
            <mc:AlternateContent xmlns:mc="http://schemas.openxmlformats.org/markup-compatibility/2006">
              <mc:Choice xmlns:v="urn:schemas-microsoft-com:vml" Requires="v">
                <p:oleObj spid="_x0000_s3078" name="" r:id="rId1" imgW="6735445" imgH="4937125" progId="Word.Document.8">
                  <p:embed/>
                </p:oleObj>
              </mc:Choice>
              <mc:Fallback>
                <p:oleObj name="" r:id="rId1" imgW="6735445" imgH="4937125" progId="Word.Document.8">
                  <p:embed/>
                  <p:pic>
                    <p:nvPicPr>
                      <p:cNvPr id="0" name="图片 3077"/>
                      <p:cNvPicPr/>
                      <p:nvPr/>
                    </p:nvPicPr>
                    <p:blipFill>
                      <a:blip r:embed="rId2"/>
                      <a:srcRect/>
                      <a:stretch>
                        <a:fillRect/>
                      </a:stretch>
                    </p:blipFill>
                    <p:spPr>
                      <a:xfrm>
                        <a:off x="1187450" y="1557338"/>
                        <a:ext cx="6724650" cy="4927600"/>
                      </a:xfrm>
                      <a:prstGeom prst="rect">
                        <a:avLst/>
                      </a:prstGeom>
                      <a:noFill/>
                      <a:ln w="38100">
                        <a:miter/>
                      </a:ln>
                    </p:spPr>
                  </p:pic>
                </p:oleObj>
              </mc:Fallback>
            </mc:AlternateContent>
          </a:graphicData>
        </a:graphic>
      </p:graphicFrame>
      <p:sp>
        <p:nvSpPr>
          <p:cNvPr id="271362" name="Rectangle 2"/>
          <p:cNvSpPr>
            <a:spLocks noGrp="1" noChangeArrowheads="1"/>
          </p:cNvSpPr>
          <p:nvPr>
            <p:ph type="title"/>
          </p:nvPr>
        </p:nvSpPr>
        <p:spPr/>
        <p:txBody>
          <a:bodyPr vert="horz" wrap="square" lIns="91440" tIns="45720" rIns="91440" bIns="45720"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0" i="0" u="none" strike="noStrike" kern="0" cap="none" spc="0" normalizeH="0" baseline="0" noProof="0">
                <a:ln>
                  <a:noFill/>
                </a:ln>
                <a:solidFill>
                  <a:schemeClr val="tx2"/>
                </a:solidFill>
                <a:effectLst>
                  <a:outerShdw blurRad="38100" dist="38100" dir="2700000" algn="tl">
                    <a:srgbClr val="000000"/>
                  </a:outerShdw>
                </a:effectLst>
                <a:uLnTx/>
                <a:uFillTx/>
                <a:latin typeface="+mj-lt"/>
                <a:ea typeface="+mj-ea"/>
                <a:cs typeface="+mj-cs"/>
              </a:rPr>
              <a:t>易读错的词</a:t>
            </a:r>
            <a:endParaRPr kumimoji="0" lang="zh-CN" altLang="en-US" sz="4400" b="0" i="0" u="none" strike="noStrike" kern="0" cap="none" spc="0" normalizeH="0" baseline="0" noProof="0">
              <a:ln>
                <a:noFill/>
              </a:ln>
              <a:solidFill>
                <a:schemeClr val="tx2"/>
              </a:solidFill>
              <a:effectLst>
                <a:outerShdw blurRad="38100" dist="38100" dir="2700000" algn="tl">
                  <a:srgbClr val="000000"/>
                </a:outerShdw>
              </a:effectLst>
              <a:uLnTx/>
              <a:uFillTx/>
              <a:latin typeface="+mj-lt"/>
              <a:ea typeface="+mj-ea"/>
              <a:cs typeface="+mj-cs"/>
            </a:endParaRPr>
          </a:p>
        </p:txBody>
      </p:sp>
    </p:spTree>
  </p:cSld>
  <p:clrMapOvr>
    <a:masterClrMapping/>
  </p:clrMapOvr>
  <p:transition spd="med" advClick="0" advTm="5000">
    <p:pull dir="d"/>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63490" name="Object 4"/>
          <p:cNvGraphicFramePr>
            <a:graphicFrameLocks noChangeAspect="1"/>
          </p:cNvGraphicFramePr>
          <p:nvPr>
            <p:ph idx="1"/>
          </p:nvPr>
        </p:nvGraphicFramePr>
        <p:xfrm>
          <a:off x="1476375" y="1628775"/>
          <a:ext cx="6172200" cy="4943475"/>
        </p:xfrm>
        <a:graphic>
          <a:graphicData uri="http://schemas.openxmlformats.org/presentationml/2006/ole">
            <mc:AlternateContent xmlns:mc="http://schemas.openxmlformats.org/markup-compatibility/2006">
              <mc:Choice xmlns:v="urn:schemas-microsoft-com:vml" Requires="v">
                <p:oleObj spid="_x0000_s3079" name="" r:id="rId1" imgW="6182995" imgH="4937125" progId="Word.Document.8">
                  <p:embed/>
                </p:oleObj>
              </mc:Choice>
              <mc:Fallback>
                <p:oleObj name="" r:id="rId1" imgW="6182995" imgH="4937125" progId="Word.Document.8">
                  <p:embed/>
                  <p:pic>
                    <p:nvPicPr>
                      <p:cNvPr id="0" name="图片 3078"/>
                      <p:cNvPicPr/>
                      <p:nvPr/>
                    </p:nvPicPr>
                    <p:blipFill>
                      <a:blip r:embed="rId2"/>
                      <a:srcRect/>
                      <a:stretch>
                        <a:fillRect/>
                      </a:stretch>
                    </p:blipFill>
                    <p:spPr>
                      <a:xfrm>
                        <a:off x="1476375" y="1628775"/>
                        <a:ext cx="6172200" cy="4943475"/>
                      </a:xfrm>
                      <a:prstGeom prst="rect">
                        <a:avLst/>
                      </a:prstGeom>
                      <a:noFill/>
                      <a:ln w="38100">
                        <a:miter/>
                      </a:ln>
                    </p:spPr>
                  </p:pic>
                </p:oleObj>
              </mc:Fallback>
            </mc:AlternateContent>
          </a:graphicData>
        </a:graphic>
      </p:graphicFrame>
      <p:sp>
        <p:nvSpPr>
          <p:cNvPr id="271362" name="Rectangle 2"/>
          <p:cNvSpPr>
            <a:spLocks noGrp="1" noChangeArrowheads="1"/>
          </p:cNvSpPr>
          <p:nvPr>
            <p:ph type="title"/>
          </p:nvPr>
        </p:nvSpPr>
        <p:spPr/>
        <p:txBody>
          <a:bodyPr vert="horz" wrap="square" lIns="91440" tIns="45720" rIns="91440" bIns="45720"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0" i="0" u="none" strike="noStrike" kern="0" cap="none" spc="0" normalizeH="0" baseline="0" noProof="0">
                <a:ln>
                  <a:noFill/>
                </a:ln>
                <a:solidFill>
                  <a:schemeClr val="tx2"/>
                </a:solidFill>
                <a:effectLst>
                  <a:outerShdw blurRad="38100" dist="38100" dir="2700000" algn="tl">
                    <a:srgbClr val="000000"/>
                  </a:outerShdw>
                </a:effectLst>
                <a:uLnTx/>
                <a:uFillTx/>
                <a:latin typeface="+mj-lt"/>
                <a:ea typeface="+mj-ea"/>
                <a:cs typeface="+mj-cs"/>
              </a:rPr>
              <a:t>易读错的词</a:t>
            </a:r>
            <a:endParaRPr kumimoji="0" lang="zh-CN" altLang="en-US" sz="4400" b="0" i="0" u="none" strike="noStrike" kern="0" cap="none" spc="0" normalizeH="0" baseline="0" noProof="0">
              <a:ln>
                <a:noFill/>
              </a:ln>
              <a:solidFill>
                <a:schemeClr val="tx2"/>
              </a:solidFill>
              <a:effectLst>
                <a:outerShdw blurRad="38100" dist="38100" dir="2700000" algn="tl">
                  <a:srgbClr val="000000"/>
                </a:outerShdw>
              </a:effectLst>
              <a:uLnTx/>
              <a:uFillTx/>
              <a:latin typeface="+mj-lt"/>
              <a:ea typeface="+mj-ea"/>
              <a:cs typeface="+mj-cs"/>
            </a:endParaRPr>
          </a:p>
        </p:txBody>
      </p:sp>
    </p:spTree>
  </p:cSld>
  <p:clrMapOvr>
    <a:masterClrMapping/>
  </p:clrMapOvr>
  <p:transition spd="med" advClick="0" advTm="5000">
    <p:pull dir="d"/>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64514" name="Object 4"/>
          <p:cNvGraphicFramePr>
            <a:graphicFrameLocks noChangeAspect="1"/>
          </p:cNvGraphicFramePr>
          <p:nvPr>
            <p:ph idx="1"/>
          </p:nvPr>
        </p:nvGraphicFramePr>
        <p:xfrm>
          <a:off x="1258888" y="1557338"/>
          <a:ext cx="6400800" cy="5073650"/>
        </p:xfrm>
        <a:graphic>
          <a:graphicData uri="http://schemas.openxmlformats.org/presentationml/2006/ole">
            <mc:AlternateContent xmlns:mc="http://schemas.openxmlformats.org/markup-compatibility/2006">
              <mc:Choice xmlns:v="urn:schemas-microsoft-com:vml" Requires="v">
                <p:oleObj spid="_x0000_s3076" name="" r:id="rId1" imgW="6431280" imgH="5098415" progId="Word.Document.8">
                  <p:embed/>
                </p:oleObj>
              </mc:Choice>
              <mc:Fallback>
                <p:oleObj name="" r:id="rId1" imgW="6431280" imgH="5098415" progId="Word.Document.8">
                  <p:embed/>
                  <p:pic>
                    <p:nvPicPr>
                      <p:cNvPr id="0" name="图片 3075"/>
                      <p:cNvPicPr/>
                      <p:nvPr/>
                    </p:nvPicPr>
                    <p:blipFill>
                      <a:blip r:embed="rId2"/>
                      <a:srcRect/>
                      <a:stretch>
                        <a:fillRect/>
                      </a:stretch>
                    </p:blipFill>
                    <p:spPr>
                      <a:xfrm>
                        <a:off x="1258888" y="1557338"/>
                        <a:ext cx="6400800" cy="5073650"/>
                      </a:xfrm>
                      <a:prstGeom prst="rect">
                        <a:avLst/>
                      </a:prstGeom>
                      <a:noFill/>
                      <a:ln w="38100">
                        <a:miter/>
                      </a:ln>
                    </p:spPr>
                  </p:pic>
                </p:oleObj>
              </mc:Fallback>
            </mc:AlternateContent>
          </a:graphicData>
        </a:graphic>
      </p:graphicFrame>
      <p:sp>
        <p:nvSpPr>
          <p:cNvPr id="271362" name="Rectangle 2"/>
          <p:cNvSpPr>
            <a:spLocks noGrp="1" noChangeArrowheads="1"/>
          </p:cNvSpPr>
          <p:nvPr>
            <p:ph type="title"/>
          </p:nvPr>
        </p:nvSpPr>
        <p:spPr/>
        <p:txBody>
          <a:bodyPr vert="horz" wrap="square" lIns="91440" tIns="45720" rIns="91440" bIns="45720"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0" i="0" u="none" strike="noStrike" kern="0" cap="none" spc="0" normalizeH="0" baseline="0" noProof="0">
                <a:ln>
                  <a:noFill/>
                </a:ln>
                <a:solidFill>
                  <a:schemeClr val="tx2"/>
                </a:solidFill>
                <a:effectLst>
                  <a:outerShdw blurRad="38100" dist="38100" dir="2700000" algn="tl">
                    <a:srgbClr val="000000"/>
                  </a:outerShdw>
                </a:effectLst>
                <a:uLnTx/>
                <a:uFillTx/>
                <a:latin typeface="+mj-lt"/>
                <a:ea typeface="+mj-ea"/>
                <a:cs typeface="+mj-cs"/>
              </a:rPr>
              <a:t>易读错的词</a:t>
            </a:r>
            <a:endParaRPr kumimoji="0" lang="zh-CN" altLang="en-US" sz="4400" b="0" i="0" u="none" strike="noStrike" kern="0" cap="none" spc="0" normalizeH="0" baseline="0" noProof="0">
              <a:ln>
                <a:noFill/>
              </a:ln>
              <a:solidFill>
                <a:schemeClr val="tx2"/>
              </a:solidFill>
              <a:effectLst>
                <a:outerShdw blurRad="38100" dist="38100" dir="2700000" algn="tl">
                  <a:srgbClr val="000000"/>
                </a:outerShdw>
              </a:effectLst>
              <a:uLnTx/>
              <a:uFillTx/>
              <a:latin typeface="+mj-lt"/>
              <a:ea typeface="+mj-ea"/>
              <a:cs typeface="+mj-cs"/>
            </a:endParaRPr>
          </a:p>
        </p:txBody>
      </p:sp>
    </p:spTree>
  </p:cSld>
  <p:clrMapOvr>
    <a:masterClrMapping/>
  </p:clrMapOvr>
  <p:transition spd="med" advClick="0" advTm="5000">
    <p:pull dir="d"/>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1298" name="Rectangle 2"/>
          <p:cNvSpPr>
            <a:spLocks noGrp="1" noChangeArrowheads="1"/>
          </p:cNvSpPr>
          <p:nvPr>
            <p:ph type="title"/>
          </p:nvPr>
        </p:nvSpPr>
        <p:spPr/>
        <p:txBody>
          <a:bodyPr vert="horz" wrap="square" lIns="91440" tIns="45720" rIns="91440" bIns="45720"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0" cap="none" spc="0" normalizeH="0" baseline="0" noProof="0">
                <a:ln>
                  <a:noFill/>
                </a:ln>
                <a:solidFill>
                  <a:srgbClr val="FFFF00"/>
                </a:solidFill>
                <a:effectLst>
                  <a:outerShdw blurRad="38100" dist="38100" dir="2700000" algn="tl">
                    <a:srgbClr val="000000"/>
                  </a:outerShdw>
                </a:effectLst>
                <a:uLnTx/>
                <a:uFillTx/>
                <a:latin typeface="+mj-lt"/>
                <a:ea typeface="+mj-ea"/>
                <a:cs typeface="+mj-cs"/>
              </a:rPr>
              <a:t>第二项注意点</a:t>
            </a:r>
            <a:endParaRPr kumimoji="0" lang="zh-CN" altLang="en-US" sz="4400" b="1" i="0" u="none" strike="noStrike" kern="0" cap="none" spc="0" normalizeH="0" baseline="0" noProof="0">
              <a:ln>
                <a:noFill/>
              </a:ln>
              <a:solidFill>
                <a:srgbClr val="FFFF00"/>
              </a:solidFill>
              <a:effectLst>
                <a:outerShdw blurRad="38100" dist="38100" dir="2700000" algn="tl">
                  <a:srgbClr val="000000"/>
                </a:outerShdw>
              </a:effectLst>
              <a:uLnTx/>
              <a:uFillTx/>
              <a:latin typeface="+mj-lt"/>
              <a:ea typeface="+mj-ea"/>
              <a:cs typeface="+mj-cs"/>
            </a:endParaRPr>
          </a:p>
        </p:txBody>
      </p:sp>
      <p:sp>
        <p:nvSpPr>
          <p:cNvPr id="311299" name="Rectangle 3"/>
          <p:cNvSpPr>
            <a:spLocks noGrp="1" noChangeArrowheads="1"/>
          </p:cNvSpPr>
          <p:nvPr>
            <p:ph idx="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读词语不同于读单音节字，要注意词内部音节之间的连贯性。</a:t>
            </a:r>
            <a:endPar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末音节为上声，除了轻声，都应念本调。</a:t>
            </a:r>
            <a:endPar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声音响亮。</a:t>
            </a:r>
            <a:endPar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注意语速。</a:t>
            </a:r>
            <a:endParaRPr kumimoji="0" lang="en-US" altLang="zh-CN"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5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不认识的不放弃。</a:t>
            </a:r>
            <a:endParaRPr kumimoji="0" lang="en-US" altLang="zh-CN"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5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念错可以即时改一次，以第二次读音记分</a:t>
            </a:r>
            <a:r>
              <a:rPr kumimoji="0" lang="zh-CN" altLang="en-US" sz="3200" b="1" i="0" u="none" strike="noStrike" kern="0" cap="none" spc="0" normalizeH="0" baseline="0" noProof="0" dirty="0">
                <a:ln>
                  <a:noFill/>
                </a:ln>
                <a:solidFill>
                  <a:schemeClr val="bg2">
                    <a:lumMod val="50000"/>
                  </a:schemeClr>
                </a:solidFill>
                <a:effectLst>
                  <a:outerShdw blurRad="38100" dist="38100" dir="2700000" algn="tl">
                    <a:srgbClr val="000000"/>
                  </a:outerShdw>
                </a:effectLst>
                <a:uLnTx/>
                <a:uFillTx/>
                <a:latin typeface="宋体" panose="02010600030101010101" pitchFamily="2" charset="-122"/>
                <a:ea typeface="+mn-ea"/>
                <a:cs typeface="+mn-cs"/>
              </a:rPr>
              <a:t>。</a:t>
            </a:r>
            <a:endParaRPr kumimoji="0" lang="zh-CN" altLang="en-US" sz="3200" b="1" i="0" u="none" strike="noStrike" kern="0" cap="none" spc="0" normalizeH="0" baseline="0" noProof="0" dirty="0">
              <a:ln>
                <a:noFill/>
              </a:ln>
              <a:solidFill>
                <a:schemeClr val="bg2">
                  <a:lumMod val="50000"/>
                </a:schemeClr>
              </a:solidFill>
              <a:effectLst>
                <a:outerShdw blurRad="38100" dist="38100" dir="2700000" algn="tl">
                  <a:srgbClr val="000000"/>
                </a:outerShdw>
              </a:effectLst>
              <a:uLnTx/>
              <a:uFillTx/>
              <a:latin typeface="宋体" panose="02010600030101010101" pitchFamily="2" charset="-122"/>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endPar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endParaRPr>
          </a:p>
        </p:txBody>
      </p:sp>
    </p:spTree>
  </p:cSld>
  <p:clrMapOvr>
    <a:masterClrMapping/>
  </p:clrMapOvr>
  <p:transition spd="med">
    <p:pull dir="d"/>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3346" name="Rectangle 2"/>
          <p:cNvSpPr>
            <a:spLocks noGrp="1" noChangeArrowheads="1"/>
          </p:cNvSpPr>
          <p:nvPr>
            <p:ph type="title"/>
          </p:nvPr>
        </p:nvSpPr>
        <p:spPr/>
        <p:txBody>
          <a:bodyPr vert="horz" wrap="square" lIns="91440" tIns="45720" rIns="91440" bIns="45720"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0" cap="none" spc="0" normalizeH="0" baseline="0" noProof="0">
                <a:ln>
                  <a:noFill/>
                </a:ln>
                <a:solidFill>
                  <a:srgbClr val="FFFF00"/>
                </a:solidFill>
                <a:effectLst>
                  <a:outerShdw blurRad="38100" dist="38100" dir="2700000" algn="tl">
                    <a:srgbClr val="000000"/>
                  </a:outerShdw>
                </a:effectLst>
                <a:uLnTx/>
                <a:uFillTx/>
                <a:latin typeface="+mj-lt"/>
                <a:ea typeface="+mj-ea"/>
                <a:cs typeface="+mj-cs"/>
              </a:rPr>
              <a:t>第三项测查要点</a:t>
            </a:r>
            <a:endParaRPr kumimoji="0" lang="zh-CN" altLang="en-US" sz="4400" b="1" i="0" u="none" strike="noStrike" kern="0" cap="none" spc="0" normalizeH="0" baseline="0" noProof="0">
              <a:ln>
                <a:noFill/>
              </a:ln>
              <a:solidFill>
                <a:srgbClr val="FFFF00"/>
              </a:solidFill>
              <a:effectLst>
                <a:outerShdw blurRad="38100" dist="38100" dir="2700000" algn="tl">
                  <a:srgbClr val="000000"/>
                </a:outerShdw>
              </a:effectLst>
              <a:uLnTx/>
              <a:uFillTx/>
              <a:latin typeface="+mj-lt"/>
              <a:ea typeface="+mj-ea"/>
              <a:cs typeface="+mj-cs"/>
            </a:endParaRPr>
          </a:p>
        </p:txBody>
      </p:sp>
      <p:sp>
        <p:nvSpPr>
          <p:cNvPr id="313347" name="Rectangle 3"/>
          <p:cNvSpPr>
            <a:spLocks noGrp="1" noChangeArrowheads="1"/>
          </p:cNvSpPr>
          <p:nvPr>
            <p:ph idx="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Char char="Ø"/>
              <a:defRPr/>
            </a:pPr>
            <a:r>
              <a:rPr kumimoji="0" lang="zh-CN" altLang="en-US"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测查方式：朗读短文，</a:t>
            </a:r>
            <a:r>
              <a:rPr kumimoji="0" lang="en-US" altLang="zh-CN"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400</a:t>
            </a:r>
            <a:r>
              <a:rPr kumimoji="0" lang="zh-CN" altLang="en-US"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字内计分。</a:t>
            </a:r>
            <a:endParaRPr kumimoji="0" lang="zh-CN" altLang="en-US"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Char char="Ø"/>
              <a:defRPr/>
            </a:pPr>
            <a:r>
              <a:rPr kumimoji="0" lang="zh-CN" altLang="en-US"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测查内容：普通话语音声韵调的准确发音、音变、语调、流畅度、语速等。</a:t>
            </a:r>
            <a:endParaRPr kumimoji="0" lang="zh-CN" altLang="en-US"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Char char="Ø"/>
              <a:defRPr/>
            </a:pPr>
            <a:r>
              <a:rPr kumimoji="0" lang="zh-CN" altLang="en-US"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分值计算：总分</a:t>
            </a:r>
            <a:r>
              <a:rPr kumimoji="0" lang="en-US" altLang="zh-CN"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30</a:t>
            </a:r>
            <a:r>
              <a:rPr kumimoji="0" lang="zh-CN" altLang="en-US"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分。</a:t>
            </a:r>
            <a:endParaRPr kumimoji="0" lang="zh-CN" altLang="en-US"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Char char="Ø"/>
              <a:defRPr/>
            </a:pPr>
            <a:r>
              <a:rPr kumimoji="0" lang="zh-CN" altLang="en-US"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评分细则：每次语音错误扣</a:t>
            </a:r>
            <a:r>
              <a:rPr kumimoji="0" lang="en-US" altLang="zh-CN"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0.1</a:t>
            </a:r>
            <a:r>
              <a:rPr kumimoji="0" lang="zh-CN" altLang="en-US"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分，漏读一个字扣</a:t>
            </a:r>
            <a:r>
              <a:rPr kumimoji="0" lang="en-US" altLang="zh-CN"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0.1</a:t>
            </a:r>
            <a:r>
              <a:rPr kumimoji="0" lang="zh-CN" altLang="en-US"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分，声韵母系统性缺陷（扣</a:t>
            </a:r>
            <a:r>
              <a:rPr kumimoji="0" lang="en-US" altLang="zh-CN"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0.5-1</a:t>
            </a:r>
            <a:r>
              <a:rPr kumimoji="0" lang="zh-CN" altLang="en-US"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分），语调偏误（扣</a:t>
            </a:r>
            <a:r>
              <a:rPr kumimoji="0" lang="en-US" altLang="zh-CN"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0.5-2</a:t>
            </a:r>
            <a:r>
              <a:rPr kumimoji="0" lang="zh-CN" altLang="en-US"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分），停连不当（扣</a:t>
            </a:r>
            <a:r>
              <a:rPr kumimoji="0" lang="en-US" altLang="zh-CN"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0.5-2</a:t>
            </a:r>
            <a:r>
              <a:rPr kumimoji="0" lang="zh-CN" altLang="en-US"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分），朗读不流畅（扣</a:t>
            </a:r>
            <a:r>
              <a:rPr kumimoji="0" lang="en-US" altLang="zh-CN"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0.5-2</a:t>
            </a:r>
            <a:r>
              <a:rPr kumimoji="0" lang="zh-CN" altLang="en-US"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分）。</a:t>
            </a:r>
            <a:endParaRPr kumimoji="0" lang="en-US" altLang="zh-CN" sz="28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Char char="Ø"/>
              <a:defRPr/>
            </a:pPr>
            <a:r>
              <a:rPr kumimoji="0" lang="zh-CN" altLang="en-US" sz="28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rPr>
              <a:t>此</a:t>
            </a:r>
            <a:r>
              <a:rPr kumimoji="0" lang="zh-CN" altLang="en-US"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项不允许回读，如果有回读，回读一字按一个错字计算。限时</a:t>
            </a:r>
            <a:r>
              <a:rPr kumimoji="0" lang="en-US" altLang="zh-CN"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4</a:t>
            </a:r>
            <a:r>
              <a:rPr kumimoji="0" lang="zh-CN" altLang="en-US"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分钟，超时</a:t>
            </a:r>
            <a:r>
              <a:rPr kumimoji="0" lang="en-US" altLang="zh-CN"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4</a:t>
            </a:r>
            <a:r>
              <a:rPr kumimoji="0" lang="zh-CN" altLang="en-US"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分</a:t>
            </a:r>
            <a:r>
              <a:rPr kumimoji="0" lang="en-US" altLang="zh-CN"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30</a:t>
            </a:r>
            <a:r>
              <a:rPr kumimoji="0" lang="zh-CN" altLang="en-US"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秒以上扣</a:t>
            </a:r>
            <a:r>
              <a:rPr kumimoji="0" lang="en-US" altLang="zh-CN"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1</a:t>
            </a:r>
            <a:r>
              <a:rPr kumimoji="0" lang="zh-CN" altLang="en-US"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分。 （</a:t>
            </a:r>
            <a:r>
              <a:rPr kumimoji="0" lang="en-US" altLang="zh-CN"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2</a:t>
            </a:r>
            <a:r>
              <a:rPr kumimoji="0" lang="zh-CN" altLang="en-US"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分半到</a:t>
            </a:r>
            <a:r>
              <a:rPr kumimoji="0" lang="en-US" altLang="zh-CN"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3</a:t>
            </a:r>
            <a:r>
              <a:rPr kumimoji="0" lang="zh-CN" altLang="en-US"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分钟即可完成）</a:t>
            </a:r>
            <a:endParaRPr kumimoji="0" lang="zh-CN" altLang="en-US"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endParaRPr>
          </a:p>
        </p:txBody>
      </p:sp>
    </p:spTree>
  </p:cSld>
  <p:clrMapOvr>
    <a:masterClrMapping/>
  </p:clrMapOvr>
  <p:transition spd="med">
    <p:pull dir="d"/>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5394" name="Rectangle 2"/>
          <p:cNvSpPr>
            <a:spLocks noGrp="1" noChangeArrowheads="1"/>
          </p:cNvSpPr>
          <p:nvPr>
            <p:ph type="title"/>
          </p:nvPr>
        </p:nvSpPr>
        <p:spPr/>
        <p:txBody>
          <a:bodyPr vert="horz" wrap="square" lIns="91440" tIns="45720" rIns="91440" bIns="45720"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4400" b="1" i="0" u="none" strike="noStrike" kern="0" cap="none" spc="0" normalizeH="0" baseline="0" noProof="0">
                <a:ln>
                  <a:noFill/>
                </a:ln>
                <a:solidFill>
                  <a:srgbClr val="FFFF00"/>
                </a:solidFill>
                <a:effectLst>
                  <a:outerShdw blurRad="38100" dist="38100" dir="2700000" algn="tl">
                    <a:srgbClr val="000000"/>
                  </a:outerShdw>
                </a:effectLst>
                <a:uLnTx/>
                <a:uFillTx/>
                <a:latin typeface="+mj-lt"/>
                <a:ea typeface="+mj-ea"/>
                <a:cs typeface="+mj-cs"/>
              </a:rPr>
              <a:t>“</a:t>
            </a:r>
            <a:r>
              <a:rPr kumimoji="0" lang="zh-CN" altLang="en-US" sz="4400" b="1" i="0" u="none" strike="noStrike" kern="0" cap="none" spc="0" normalizeH="0" baseline="0" noProof="0">
                <a:ln>
                  <a:noFill/>
                </a:ln>
                <a:solidFill>
                  <a:srgbClr val="FFFF00"/>
                </a:solidFill>
                <a:effectLst>
                  <a:outerShdw blurRad="38100" dist="38100" dir="2700000" algn="tl">
                    <a:srgbClr val="000000"/>
                  </a:outerShdw>
                </a:effectLst>
                <a:uLnTx/>
                <a:uFillTx/>
                <a:latin typeface="+mj-lt"/>
                <a:ea typeface="+mj-ea"/>
                <a:cs typeface="+mj-cs"/>
              </a:rPr>
              <a:t>啊”变读规律</a:t>
            </a:r>
            <a:endParaRPr kumimoji="0" lang="zh-CN" altLang="en-US" sz="4400" b="1" i="0" u="none" strike="noStrike" kern="0" cap="none" spc="0" normalizeH="0" baseline="0" noProof="0">
              <a:ln>
                <a:noFill/>
              </a:ln>
              <a:solidFill>
                <a:srgbClr val="FFFF00"/>
              </a:solidFill>
              <a:effectLst>
                <a:outerShdw blurRad="38100" dist="38100" dir="2700000" algn="tl">
                  <a:srgbClr val="000000"/>
                </a:outerShdw>
              </a:effectLst>
              <a:uLnTx/>
              <a:uFillTx/>
              <a:latin typeface="+mj-lt"/>
              <a:ea typeface="+mj-ea"/>
              <a:cs typeface="+mj-cs"/>
            </a:endParaRPr>
          </a:p>
        </p:txBody>
      </p:sp>
      <p:sp>
        <p:nvSpPr>
          <p:cNvPr id="315395" name="Rectangle 3"/>
          <p:cNvSpPr>
            <a:spLocks noGrp="1" noChangeArrowheads="1"/>
          </p:cNvSpPr>
          <p:nvPr>
            <p:ph idx="1"/>
          </p:nvPr>
        </p:nvSpPr>
        <p:spPr>
          <a:xfrm>
            <a:off x="457200" y="1600200"/>
            <a:ext cx="8686800" cy="4533900"/>
          </a:xfrm>
        </p:spPr>
        <p:txBody>
          <a:bodyPr vert="horz" wrap="square" lIns="91440" tIns="45720" rIns="91440" bIns="45720" numCol="1" anchor="t" anchorCtr="0" compatLnSpc="1"/>
          <a:lstStyle/>
          <a:p>
            <a:pPr marL="274320" marR="0" lvl="0" indent="-274320" algn="l" defTabSz="914400" rtl="0" eaLnBrk="1" fontAlgn="auto" latinLnBrk="0" hangingPunct="1">
              <a:lnSpc>
                <a:spcPct val="110000"/>
              </a:lnSpc>
              <a:spcBef>
                <a:spcPct val="20000"/>
              </a:spcBef>
              <a:spcAft>
                <a:spcPts val="0"/>
              </a:spcAft>
              <a:buClr>
                <a:schemeClr val="accent1"/>
              </a:buClr>
              <a:buSzPct val="85000"/>
              <a:buFont typeface="Wingdings 2" panose="05020102010507070707"/>
              <a:buChar char=""/>
              <a:defRPr/>
            </a:pPr>
            <a:r>
              <a:rPr kumimoji="0" lang="zh-CN" altLang="en-US" sz="2000" b="1" i="0" u="none" strike="noStrike" kern="1200" cap="none" spc="0" normalizeH="0" baseline="0" noProof="0" dirty="0">
                <a:ln>
                  <a:noFill/>
                </a:ln>
                <a:solidFill>
                  <a:schemeClr val="tx1"/>
                </a:solidFill>
                <a:effectLst/>
                <a:uLnTx/>
                <a:uFillTx/>
                <a:latin typeface="宋体" panose="02010600030101010101" pitchFamily="2" charset="-122"/>
                <a:ea typeface="+mn-ea"/>
                <a:cs typeface="+mn-cs"/>
              </a:rPr>
              <a:t>前面音节的末尾音素是</a:t>
            </a:r>
            <a:r>
              <a:rPr kumimoji="0" lang="en-US" altLang="zh-CN" sz="2000" b="1" i="0" u="none" strike="noStrike" kern="1200" cap="none" spc="0" normalizeH="0" baseline="0" noProof="0" dirty="0">
                <a:ln>
                  <a:noFill/>
                </a:ln>
                <a:solidFill>
                  <a:schemeClr val="tx1"/>
                </a:solidFill>
                <a:effectLst/>
                <a:uLnTx/>
                <a:uFillTx/>
                <a:latin typeface="宋体" panose="02010600030101010101" pitchFamily="2" charset="-122"/>
                <a:ea typeface="+mn-ea"/>
                <a:cs typeface="+mn-cs"/>
              </a:rPr>
              <a:t>a</a:t>
            </a:r>
            <a:r>
              <a:rPr kumimoji="0" lang="zh-CN" altLang="en-US" sz="2000" b="1" i="0" u="none" strike="noStrike" kern="1200" cap="none" spc="0" normalizeH="0" baseline="0" noProof="0" dirty="0">
                <a:ln>
                  <a:noFill/>
                </a:ln>
                <a:solidFill>
                  <a:schemeClr val="tx1"/>
                </a:solidFill>
                <a:effectLst/>
                <a:uLnTx/>
                <a:uFillTx/>
                <a:latin typeface="宋体" panose="02010600030101010101" pitchFamily="2" charset="-122"/>
                <a:ea typeface="+mn-ea"/>
                <a:cs typeface="+mn-cs"/>
              </a:rPr>
              <a:t>、</a:t>
            </a:r>
            <a:r>
              <a:rPr kumimoji="0" lang="en-US" altLang="zh-CN" sz="2000" b="1" i="0" u="none" strike="noStrike" kern="1200" cap="none" spc="0" normalizeH="0" baseline="0" noProof="0" dirty="0">
                <a:ln>
                  <a:noFill/>
                </a:ln>
                <a:solidFill>
                  <a:schemeClr val="tx1"/>
                </a:solidFill>
                <a:effectLst/>
                <a:uLnTx/>
                <a:uFillTx/>
                <a:latin typeface="宋体" panose="02010600030101010101" pitchFamily="2" charset="-122"/>
                <a:ea typeface="+mn-ea"/>
                <a:cs typeface="+mn-cs"/>
              </a:rPr>
              <a:t>o</a:t>
            </a:r>
            <a:r>
              <a:rPr kumimoji="0" lang="zh-CN" altLang="en-US" sz="2000" b="1" i="0" u="none" strike="noStrike" kern="1200" cap="none" spc="0" normalizeH="0" baseline="0" noProof="0" dirty="0">
                <a:ln>
                  <a:noFill/>
                </a:ln>
                <a:solidFill>
                  <a:schemeClr val="tx1"/>
                </a:solidFill>
                <a:effectLst/>
                <a:uLnTx/>
                <a:uFillTx/>
                <a:latin typeface="宋体" panose="02010600030101010101" pitchFamily="2" charset="-122"/>
                <a:ea typeface="+mn-ea"/>
                <a:cs typeface="+mn-cs"/>
              </a:rPr>
              <a:t>、</a:t>
            </a:r>
            <a:r>
              <a:rPr kumimoji="0" lang="en-US" altLang="zh-CN" sz="2000" b="1" i="0" u="none" strike="noStrike" kern="1200" cap="none" spc="0" normalizeH="0" baseline="0" noProof="0" dirty="0">
                <a:ln>
                  <a:noFill/>
                </a:ln>
                <a:solidFill>
                  <a:schemeClr val="tx1"/>
                </a:solidFill>
                <a:effectLst/>
                <a:uLnTx/>
                <a:uFillTx/>
                <a:latin typeface="宋体" panose="02010600030101010101" pitchFamily="2" charset="-122"/>
                <a:ea typeface="+mn-ea"/>
                <a:cs typeface="+mn-cs"/>
              </a:rPr>
              <a:t>e</a:t>
            </a:r>
            <a:r>
              <a:rPr kumimoji="0" lang="zh-CN" altLang="en-US" sz="2000" b="1" i="0" u="none" strike="noStrike" kern="1200" cap="none" spc="0" normalizeH="0" baseline="0" noProof="0" dirty="0">
                <a:ln>
                  <a:noFill/>
                </a:ln>
                <a:solidFill>
                  <a:schemeClr val="tx1"/>
                </a:solidFill>
                <a:effectLst/>
                <a:uLnTx/>
                <a:uFillTx/>
                <a:latin typeface="宋体" panose="02010600030101010101" pitchFamily="2" charset="-122"/>
                <a:ea typeface="+mn-ea"/>
                <a:cs typeface="+mn-cs"/>
              </a:rPr>
              <a:t>、</a:t>
            </a:r>
            <a:r>
              <a:rPr kumimoji="0" lang="en-US" altLang="zh-CN" sz="2000" b="1" i="0" u="none" strike="noStrike" kern="1200" cap="none" spc="0" normalizeH="0" baseline="0" noProof="0" dirty="0">
                <a:ln>
                  <a:noFill/>
                </a:ln>
                <a:solidFill>
                  <a:schemeClr val="tx1"/>
                </a:solidFill>
                <a:effectLst/>
                <a:uLnTx/>
                <a:uFillTx/>
                <a:latin typeface="宋体" panose="02010600030101010101" pitchFamily="2" charset="-122"/>
                <a:ea typeface="+mn-ea"/>
                <a:cs typeface="+mn-cs"/>
              </a:rPr>
              <a:t>i</a:t>
            </a:r>
            <a:r>
              <a:rPr kumimoji="0" lang="zh-CN" altLang="en-US" sz="2000" b="1" i="0" u="none" strike="noStrike" kern="1200" cap="none" spc="0" normalizeH="0" baseline="0" noProof="0" dirty="0">
                <a:ln>
                  <a:noFill/>
                </a:ln>
                <a:solidFill>
                  <a:schemeClr val="tx1"/>
                </a:solidFill>
                <a:effectLst/>
                <a:uLnTx/>
                <a:uFillTx/>
                <a:latin typeface="宋体" panose="02010600030101010101" pitchFamily="2" charset="-122"/>
                <a:ea typeface="+mn-ea"/>
                <a:cs typeface="+mn-cs"/>
              </a:rPr>
              <a:t>、</a:t>
            </a:r>
            <a:r>
              <a:rPr kumimoji="0" lang="en-US" altLang="zh-CN" sz="2000" b="1" i="0" u="none" strike="noStrike" kern="1200" cap="none" spc="0" normalizeH="0" baseline="0" noProof="0" dirty="0">
                <a:ln>
                  <a:noFill/>
                </a:ln>
                <a:solidFill>
                  <a:schemeClr val="tx1"/>
                </a:solidFill>
                <a:effectLst/>
                <a:uLnTx/>
                <a:uFillTx/>
                <a:latin typeface="宋体" panose="02010600030101010101" pitchFamily="2" charset="-122"/>
                <a:ea typeface="+mn-ea"/>
                <a:cs typeface="+mn-cs"/>
              </a:rPr>
              <a:t>ü</a:t>
            </a:r>
            <a:r>
              <a:rPr kumimoji="0" lang="zh-CN" altLang="en-US" sz="2000" b="1" i="0" u="none" strike="noStrike" kern="1200" cap="none" spc="0" normalizeH="0" baseline="0" noProof="0" dirty="0">
                <a:ln>
                  <a:noFill/>
                </a:ln>
                <a:solidFill>
                  <a:schemeClr val="tx1"/>
                </a:solidFill>
                <a:effectLst/>
                <a:uLnTx/>
                <a:uFillTx/>
                <a:latin typeface="宋体" panose="02010600030101010101" pitchFamily="2" charset="-122"/>
                <a:ea typeface="+mn-ea"/>
                <a:cs typeface="+mn-cs"/>
              </a:rPr>
              <a:t>、</a:t>
            </a:r>
            <a:r>
              <a:rPr kumimoji="0" lang="en-US" altLang="zh-CN" sz="2000" b="1" i="0" u="none" strike="noStrike" kern="1200" cap="none" spc="0" normalizeH="0" baseline="0" noProof="0" dirty="0">
                <a:ln>
                  <a:noFill/>
                </a:ln>
                <a:solidFill>
                  <a:schemeClr val="tx1"/>
                </a:solidFill>
                <a:effectLst/>
                <a:uLnTx/>
                <a:uFillTx/>
                <a:latin typeface="宋体" panose="02010600030101010101" pitchFamily="2" charset="-122"/>
                <a:ea typeface="+mn-ea"/>
                <a:cs typeface="+mn-cs"/>
              </a:rPr>
              <a:t>ê</a:t>
            </a:r>
            <a:r>
              <a:rPr kumimoji="0" lang="zh-CN" altLang="en-US" sz="2000" b="1" i="0" u="none" strike="noStrike" kern="1200" cap="none" spc="0" normalizeH="0" baseline="0" noProof="0" dirty="0">
                <a:ln>
                  <a:noFill/>
                </a:ln>
                <a:solidFill>
                  <a:schemeClr val="tx1"/>
                </a:solidFill>
                <a:effectLst/>
                <a:uLnTx/>
                <a:uFillTx/>
                <a:latin typeface="宋体" panose="02010600030101010101" pitchFamily="2" charset="-122"/>
                <a:ea typeface="+mn-ea"/>
                <a:cs typeface="+mn-cs"/>
              </a:rPr>
              <a:t>的，读作“呀”（</a:t>
            </a:r>
            <a:r>
              <a:rPr kumimoji="0" lang="en-US" altLang="zh-CN" sz="2000" b="1" i="0" u="none" strike="noStrike" kern="1200" cap="none" spc="0" normalizeH="0" baseline="0" noProof="0" dirty="0" err="1">
                <a:ln>
                  <a:noFill/>
                </a:ln>
                <a:solidFill>
                  <a:schemeClr val="tx1"/>
                </a:solidFill>
                <a:effectLst/>
                <a:uLnTx/>
                <a:uFillTx/>
                <a:latin typeface="宋体" panose="02010600030101010101" pitchFamily="2" charset="-122"/>
                <a:ea typeface="+mn-ea"/>
                <a:cs typeface="+mn-cs"/>
              </a:rPr>
              <a:t>ya</a:t>
            </a:r>
            <a:r>
              <a:rPr kumimoji="0" lang="zh-CN" altLang="en-US" sz="2000" b="1" i="0" u="none" strike="noStrike" kern="1200" cap="none" spc="0" normalizeH="0" baseline="0" noProof="0" dirty="0">
                <a:ln>
                  <a:noFill/>
                </a:ln>
                <a:solidFill>
                  <a:schemeClr val="tx1"/>
                </a:solidFill>
                <a:effectLst/>
                <a:uLnTx/>
                <a:uFillTx/>
                <a:latin typeface="宋体" panose="02010600030101010101" pitchFamily="2" charset="-122"/>
                <a:ea typeface="+mn-ea"/>
                <a:cs typeface="+mn-cs"/>
              </a:rPr>
              <a:t>）</a:t>
            </a:r>
            <a:endParaRPr kumimoji="0" lang="zh-CN" altLang="en-US" sz="2000" b="1" i="0" u="none" strike="noStrike" kern="1200" cap="none" spc="0" normalizeH="0" baseline="0" noProof="0" dirty="0">
              <a:ln>
                <a:noFill/>
              </a:ln>
              <a:solidFill>
                <a:schemeClr val="tx1"/>
              </a:solidFill>
              <a:effectLst/>
              <a:uLnTx/>
              <a:uFillTx/>
              <a:latin typeface="宋体" panose="02010600030101010101" pitchFamily="2" charset="-122"/>
              <a:ea typeface="+mn-ea"/>
              <a:cs typeface="+mn-cs"/>
            </a:endParaRPr>
          </a:p>
          <a:p>
            <a:pPr marL="548640" marR="0" lvl="1" indent="-274320" algn="l" defTabSz="914400" rtl="0" eaLnBrk="0" fontAlgn="auto" latinLnBrk="0" hangingPunct="0">
              <a:lnSpc>
                <a:spcPct val="110000"/>
              </a:lnSpc>
              <a:spcBef>
                <a:spcPct val="20000"/>
              </a:spcBef>
              <a:spcAft>
                <a:spcPts val="0"/>
              </a:spcAft>
              <a:buClr>
                <a:schemeClr val="accent2"/>
              </a:buClr>
              <a:buSzPct val="70000"/>
              <a:buFont typeface="Wingdings" panose="05000000000000000000"/>
              <a:buChar char=""/>
              <a:defRPr/>
            </a:pPr>
            <a:r>
              <a:rPr kumimoji="0" lang="zh-CN" altLang="en-US" sz="2000" b="1" i="0" u="none" strike="noStrike" kern="0" cap="none" spc="0" normalizeH="0" baseline="0" noProof="0" dirty="0">
                <a:ln>
                  <a:noFill/>
                </a:ln>
                <a:solidFill>
                  <a:srgbClr val="FFFF00"/>
                </a:solidFill>
                <a:effectLst>
                  <a:outerShdw blurRad="38100" dist="38100" dir="2700000" algn="tl">
                    <a:srgbClr val="000000"/>
                  </a:outerShdw>
                </a:effectLst>
                <a:uLnTx/>
                <a:uFillTx/>
                <a:latin typeface="宋体" panose="02010600030101010101" pitchFamily="2" charset="-122"/>
                <a:ea typeface="+mn-ea"/>
              </a:rPr>
              <a:t>今天好热啊（</a:t>
            </a:r>
            <a:r>
              <a:rPr kumimoji="0" lang="en-US" altLang="zh-CN" sz="2000" b="1" i="0" u="none" strike="noStrike" kern="0" cap="none" spc="0" normalizeH="0" baseline="0" noProof="0" dirty="0" err="1">
                <a:ln>
                  <a:noFill/>
                </a:ln>
                <a:solidFill>
                  <a:srgbClr val="FFFF00"/>
                </a:solidFill>
                <a:effectLst>
                  <a:outerShdw blurRad="38100" dist="38100" dir="2700000" algn="tl">
                    <a:srgbClr val="000000"/>
                  </a:outerShdw>
                </a:effectLst>
                <a:uLnTx/>
                <a:uFillTx/>
                <a:latin typeface="宋体" panose="02010600030101010101" pitchFamily="2" charset="-122"/>
                <a:ea typeface="+mn-ea"/>
              </a:rPr>
              <a:t>rèya</a:t>
            </a:r>
            <a:r>
              <a:rPr kumimoji="0" lang="zh-CN" altLang="en-US" sz="2000" b="1" i="0" u="none" strike="noStrike" kern="0" cap="none" spc="0" normalizeH="0" baseline="0" noProof="0" dirty="0">
                <a:ln>
                  <a:noFill/>
                </a:ln>
                <a:solidFill>
                  <a:srgbClr val="FFFF00"/>
                </a:solidFill>
                <a:effectLst>
                  <a:outerShdw blurRad="38100" dist="38100" dir="2700000" algn="tl">
                    <a:srgbClr val="000000"/>
                  </a:outerShdw>
                </a:effectLst>
                <a:uLnTx/>
                <a:uFillTx/>
                <a:latin typeface="宋体" panose="02010600030101010101" pitchFamily="2" charset="-122"/>
                <a:ea typeface="+mn-ea"/>
              </a:rPr>
              <a:t>）！　多好听的音乐啊（</a:t>
            </a:r>
            <a:r>
              <a:rPr kumimoji="0" lang="en-US" altLang="zh-CN" sz="2000" b="1" i="0" u="none" strike="noStrike" kern="0" cap="none" spc="0" normalizeH="0" baseline="0" noProof="0" dirty="0" err="1">
                <a:ln>
                  <a:noFill/>
                </a:ln>
                <a:solidFill>
                  <a:srgbClr val="FFFF00"/>
                </a:solidFill>
                <a:effectLst>
                  <a:outerShdw blurRad="38100" dist="38100" dir="2700000" algn="tl">
                    <a:srgbClr val="000000"/>
                  </a:outerShdw>
                </a:effectLst>
                <a:uLnTx/>
                <a:uFillTx/>
                <a:latin typeface="宋体" panose="02010600030101010101" pitchFamily="2" charset="-122"/>
                <a:ea typeface="+mn-ea"/>
              </a:rPr>
              <a:t>yuèya</a:t>
            </a:r>
            <a:r>
              <a:rPr kumimoji="0" lang="zh-CN" altLang="en-US" sz="2000" b="1" i="0" u="none" strike="noStrike" kern="0" cap="none" spc="0" normalizeH="0" baseline="0" noProof="0" dirty="0">
                <a:ln>
                  <a:noFill/>
                </a:ln>
                <a:solidFill>
                  <a:srgbClr val="FFFF00"/>
                </a:solidFill>
                <a:effectLst>
                  <a:outerShdw blurRad="38100" dist="38100" dir="2700000" algn="tl">
                    <a:srgbClr val="000000"/>
                  </a:outerShdw>
                </a:effectLst>
                <a:uLnTx/>
                <a:uFillTx/>
                <a:latin typeface="宋体" panose="02010600030101010101" pitchFamily="2" charset="-122"/>
                <a:ea typeface="+mn-ea"/>
              </a:rPr>
              <a:t>）！</a:t>
            </a:r>
            <a:endParaRPr kumimoji="0" lang="zh-CN" altLang="en-US" sz="2000" b="1" i="0" u="none" strike="noStrike" kern="0" cap="none" spc="0" normalizeH="0" baseline="0" noProof="0" dirty="0">
              <a:ln>
                <a:noFill/>
              </a:ln>
              <a:solidFill>
                <a:srgbClr val="FFFF00"/>
              </a:solidFill>
              <a:effectLst>
                <a:outerShdw blurRad="38100" dist="38100" dir="2700000" algn="tl">
                  <a:srgbClr val="000000"/>
                </a:outerShdw>
              </a:effectLst>
              <a:uLnTx/>
              <a:uFillTx/>
              <a:latin typeface="宋体" panose="02010600030101010101" pitchFamily="2" charset="-122"/>
              <a:ea typeface="+mn-ea"/>
            </a:endParaRPr>
          </a:p>
          <a:p>
            <a:pPr marL="274320" marR="0" lvl="0" indent="-274320" algn="l" defTabSz="914400" rtl="0" eaLnBrk="0" fontAlgn="auto" latinLnBrk="0" hangingPunct="0">
              <a:lnSpc>
                <a:spcPct val="120000"/>
              </a:lnSpc>
              <a:spcBef>
                <a:spcPct val="20000"/>
              </a:spcBef>
              <a:spcAft>
                <a:spcPts val="0"/>
              </a:spcAft>
              <a:buClr>
                <a:schemeClr val="accent1"/>
              </a:buClr>
              <a:buSzPct val="85000"/>
              <a:buFont typeface="Wingdings 2" panose="05020102010507070707"/>
              <a:buChar char=""/>
              <a:defRPr/>
            </a:pP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前面音节的末尾音素是</a:t>
            </a:r>
            <a:r>
              <a:rPr kumimoji="0" lang="en-US" altLang="zh-CN"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u</a:t>
            </a: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（包括</a:t>
            </a:r>
            <a:r>
              <a:rPr kumimoji="0" lang="en-US" altLang="zh-CN" sz="2000" b="1" i="0" u="none" strike="noStrike" kern="0" cap="none" spc="0" normalizeH="0" baseline="0" noProof="0" dirty="0" err="1">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ao</a:t>
            </a: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a:t>
            </a:r>
            <a:r>
              <a:rPr kumimoji="0" lang="en-US" altLang="zh-CN" sz="2000" b="1" i="0" u="none" strike="noStrike" kern="0" cap="none" spc="0" normalizeH="0" baseline="0" noProof="0" dirty="0" err="1">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iao</a:t>
            </a: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）的，读作“哇”（</a:t>
            </a:r>
            <a:r>
              <a:rPr kumimoji="0" lang="en-US" altLang="zh-CN" sz="2000" b="1" i="0" u="none" strike="noStrike" kern="0" cap="none" spc="0" normalizeH="0" baseline="0" noProof="0" dirty="0" err="1">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wa</a:t>
            </a: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a:t>
            </a:r>
            <a:endPar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endParaRPr>
          </a:p>
          <a:p>
            <a:pPr marL="548640" marR="0" lvl="1" indent="-274320" algn="l" defTabSz="914400" rtl="0" eaLnBrk="1" fontAlgn="auto" latinLnBrk="0" hangingPunct="1">
              <a:lnSpc>
                <a:spcPct val="110000"/>
              </a:lnSpc>
              <a:spcBef>
                <a:spcPct val="20000"/>
              </a:spcBef>
              <a:spcAft>
                <a:spcPts val="0"/>
              </a:spcAft>
              <a:buClr>
                <a:schemeClr val="accent2"/>
              </a:buClr>
              <a:buSzPct val="70000"/>
              <a:buFont typeface="Wingdings" panose="05000000000000000000"/>
              <a:buChar char=""/>
              <a:defRPr/>
            </a:pPr>
            <a:r>
              <a:rPr kumimoji="0" lang="zh-CN" altLang="en-US" sz="2000" b="1" i="0" u="none" strike="noStrike" kern="1200" cap="none" spc="0" normalizeH="0" baseline="0" noProof="0" dirty="0">
                <a:ln>
                  <a:noFill/>
                </a:ln>
                <a:solidFill>
                  <a:srgbClr val="FFFF00"/>
                </a:solidFill>
                <a:effectLst/>
                <a:uLnTx/>
                <a:uFillTx/>
                <a:latin typeface="宋体" panose="02010600030101010101" pitchFamily="2" charset="-122"/>
                <a:ea typeface="+mn-ea"/>
              </a:rPr>
              <a:t>他人挺好啊（</a:t>
            </a:r>
            <a:r>
              <a:rPr kumimoji="0" lang="en-US" altLang="zh-CN" sz="2000" b="1" i="0" u="none" strike="noStrike" kern="1200" cap="none" spc="0" normalizeH="0" baseline="0" noProof="0" dirty="0" err="1">
                <a:ln>
                  <a:noFill/>
                </a:ln>
                <a:solidFill>
                  <a:srgbClr val="FFFF00"/>
                </a:solidFill>
                <a:effectLst/>
                <a:uLnTx/>
                <a:uFillTx/>
                <a:latin typeface="宋体" panose="02010600030101010101" pitchFamily="2" charset="-122"/>
                <a:ea typeface="+mn-ea"/>
              </a:rPr>
              <a:t>hǎowa</a:t>
            </a:r>
            <a:r>
              <a:rPr kumimoji="0" lang="zh-CN" altLang="en-US" sz="2000" b="1" i="0" u="none" strike="noStrike" kern="1200" cap="none" spc="0" normalizeH="0" baseline="0" noProof="0" dirty="0">
                <a:ln>
                  <a:noFill/>
                </a:ln>
                <a:solidFill>
                  <a:srgbClr val="FFFF00"/>
                </a:solidFill>
                <a:effectLst/>
                <a:uLnTx/>
                <a:uFillTx/>
                <a:latin typeface="宋体" panose="02010600030101010101" pitchFamily="2" charset="-122"/>
                <a:ea typeface="+mn-ea"/>
              </a:rPr>
              <a:t>）！　　　　口气可真不小啊（</a:t>
            </a:r>
            <a:r>
              <a:rPr kumimoji="0" lang="en-US" altLang="zh-CN" sz="2000" b="1" i="0" u="none" strike="noStrike" kern="1200" cap="none" spc="0" normalizeH="0" baseline="0" noProof="0" dirty="0" err="1">
                <a:ln>
                  <a:noFill/>
                </a:ln>
                <a:solidFill>
                  <a:srgbClr val="FFFF00"/>
                </a:solidFill>
                <a:effectLst/>
                <a:uLnTx/>
                <a:uFillTx/>
                <a:latin typeface="宋体" panose="02010600030101010101" pitchFamily="2" charset="-122"/>
                <a:ea typeface="+mn-ea"/>
              </a:rPr>
              <a:t>xiǎowa</a:t>
            </a:r>
            <a:r>
              <a:rPr kumimoji="0" lang="zh-CN" altLang="en-US" sz="2000" b="1" i="0" u="none" strike="noStrike" kern="1200" cap="none" spc="0" normalizeH="0" baseline="0" noProof="0" dirty="0">
                <a:ln>
                  <a:noFill/>
                </a:ln>
                <a:solidFill>
                  <a:srgbClr val="FFFF00"/>
                </a:solidFill>
                <a:effectLst/>
                <a:uLnTx/>
                <a:uFillTx/>
                <a:latin typeface="宋体" panose="02010600030101010101" pitchFamily="2" charset="-122"/>
                <a:ea typeface="+mn-ea"/>
              </a:rPr>
              <a:t>）！</a:t>
            </a:r>
            <a:endParaRPr kumimoji="0" lang="zh-CN" altLang="en-US" sz="2000" b="1" i="0" u="none" strike="noStrike" kern="1200" cap="none" spc="0" normalizeH="0" baseline="0" noProof="0" dirty="0">
              <a:ln>
                <a:noFill/>
              </a:ln>
              <a:solidFill>
                <a:srgbClr val="FFFF00"/>
              </a:solidFill>
              <a:effectLst/>
              <a:uLnTx/>
              <a:uFillTx/>
              <a:latin typeface="宋体" panose="02010600030101010101" pitchFamily="2" charset="-122"/>
              <a:ea typeface="+mn-ea"/>
            </a:endParaRPr>
          </a:p>
          <a:p>
            <a:pPr marL="274320" marR="0" lvl="0" indent="-274320" algn="l" defTabSz="914400" rtl="0" eaLnBrk="1" fontAlgn="auto" latinLnBrk="0" hangingPunct="1">
              <a:lnSpc>
                <a:spcPct val="130000"/>
              </a:lnSpc>
              <a:spcBef>
                <a:spcPct val="20000"/>
              </a:spcBef>
              <a:spcAft>
                <a:spcPts val="0"/>
              </a:spcAft>
              <a:buClr>
                <a:schemeClr val="accent1"/>
              </a:buClr>
              <a:buSzPct val="85000"/>
              <a:buFont typeface="Wingdings 2" panose="05020102010507070707"/>
              <a:buChar char=""/>
              <a:defRPr/>
            </a:pP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前面音节的末尾音素是</a:t>
            </a:r>
            <a:r>
              <a:rPr kumimoji="0" lang="en-US" altLang="zh-CN"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n</a:t>
            </a: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的，读作“哪”（</a:t>
            </a:r>
            <a:r>
              <a:rPr kumimoji="0" lang="en-US" altLang="zh-CN" sz="2000" b="1" i="0" u="none" strike="noStrike" kern="0" cap="none" spc="0" normalizeH="0" baseline="0" noProof="0" dirty="0" err="1">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na</a:t>
            </a: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a:t>
            </a:r>
            <a:endPar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endParaRPr>
          </a:p>
          <a:p>
            <a:pPr marL="548640" marR="0" lvl="1" indent="-274320" algn="l" defTabSz="914400" rtl="0" eaLnBrk="1" fontAlgn="auto" latinLnBrk="0" hangingPunct="1">
              <a:lnSpc>
                <a:spcPct val="110000"/>
              </a:lnSpc>
              <a:spcBef>
                <a:spcPct val="20000"/>
              </a:spcBef>
              <a:spcAft>
                <a:spcPts val="0"/>
              </a:spcAft>
              <a:buClr>
                <a:schemeClr val="accent2"/>
              </a:buClr>
              <a:buSzPct val="70000"/>
              <a:buFont typeface="Wingdings" panose="05000000000000000000"/>
              <a:buChar char=""/>
              <a:defRPr/>
            </a:pPr>
            <a:r>
              <a:rPr kumimoji="0" lang="zh-CN" altLang="en-US" sz="2000" b="1" i="0" u="none" strike="noStrike" kern="1200" cap="none" spc="0" normalizeH="0" baseline="0" noProof="0" dirty="0">
                <a:ln>
                  <a:noFill/>
                </a:ln>
                <a:solidFill>
                  <a:srgbClr val="FFFF00"/>
                </a:solidFill>
                <a:effectLst/>
                <a:uLnTx/>
                <a:uFillTx/>
                <a:latin typeface="宋体" panose="02010600030101010101" pitchFamily="2" charset="-122"/>
                <a:ea typeface="+mn-ea"/>
              </a:rPr>
              <a:t>多好的人啊（</a:t>
            </a:r>
            <a:r>
              <a:rPr kumimoji="0" lang="en-US" altLang="zh-CN" sz="2000" b="1" i="0" u="none" strike="noStrike" kern="1200" cap="none" spc="0" normalizeH="0" baseline="0" noProof="0" dirty="0" err="1">
                <a:ln>
                  <a:noFill/>
                </a:ln>
                <a:solidFill>
                  <a:srgbClr val="FFFF00"/>
                </a:solidFill>
                <a:effectLst/>
                <a:uLnTx/>
                <a:uFillTx/>
                <a:latin typeface="宋体" panose="02010600030101010101" pitchFamily="2" charset="-122"/>
                <a:ea typeface="+mn-ea"/>
              </a:rPr>
              <a:t>rénna</a:t>
            </a:r>
            <a:r>
              <a:rPr kumimoji="0" lang="zh-CN" altLang="en-US" sz="2000" b="1" i="0" u="none" strike="noStrike" kern="1200" cap="none" spc="0" normalizeH="0" baseline="0" noProof="0" dirty="0">
                <a:ln>
                  <a:noFill/>
                </a:ln>
                <a:solidFill>
                  <a:srgbClr val="FFFF00"/>
                </a:solidFill>
                <a:effectLst/>
                <a:uLnTx/>
                <a:uFillTx/>
                <a:latin typeface="宋体" panose="02010600030101010101" pitchFamily="2" charset="-122"/>
                <a:ea typeface="+mn-ea"/>
              </a:rPr>
              <a:t>）！　　　　你猜得真准啊（</a:t>
            </a:r>
            <a:r>
              <a:rPr kumimoji="0" lang="en-US" altLang="zh-CN" sz="2000" b="1" i="0" u="none" strike="noStrike" kern="1200" cap="none" spc="0" normalizeH="0" baseline="0" noProof="0" dirty="0" err="1">
                <a:ln>
                  <a:noFill/>
                </a:ln>
                <a:solidFill>
                  <a:srgbClr val="FFFF00"/>
                </a:solidFill>
                <a:effectLst/>
                <a:uLnTx/>
                <a:uFillTx/>
                <a:latin typeface="宋体" panose="02010600030101010101" pitchFamily="2" charset="-122"/>
                <a:ea typeface="+mn-ea"/>
              </a:rPr>
              <a:t>zhǔnna</a:t>
            </a:r>
            <a:r>
              <a:rPr kumimoji="0" lang="zh-CN" altLang="en-US" sz="2000" b="1" i="0" u="none" strike="noStrike" kern="1200" cap="none" spc="0" normalizeH="0" baseline="0" noProof="0" dirty="0">
                <a:ln>
                  <a:noFill/>
                </a:ln>
                <a:solidFill>
                  <a:srgbClr val="FFFF00"/>
                </a:solidFill>
                <a:effectLst/>
                <a:uLnTx/>
                <a:uFillTx/>
                <a:latin typeface="宋体" panose="02010600030101010101" pitchFamily="2" charset="-122"/>
                <a:ea typeface="+mn-ea"/>
              </a:rPr>
              <a:t>）！</a:t>
            </a:r>
            <a:endParaRPr kumimoji="0" lang="zh-CN" altLang="en-US" sz="2000" b="1" i="0" u="none" strike="noStrike" kern="1200" cap="none" spc="0" normalizeH="0" baseline="0" noProof="0" dirty="0">
              <a:ln>
                <a:noFill/>
              </a:ln>
              <a:solidFill>
                <a:srgbClr val="FFFF00"/>
              </a:solidFill>
              <a:effectLst/>
              <a:uLnTx/>
              <a:uFillTx/>
              <a:latin typeface="宋体" panose="02010600030101010101" pitchFamily="2" charset="-122"/>
              <a:ea typeface="+mn-ea"/>
            </a:endParaRPr>
          </a:p>
          <a:p>
            <a:pPr marL="274320" marR="0" lvl="0" indent="-274320" algn="l" defTabSz="914400" rtl="0" eaLnBrk="0" fontAlgn="auto" latinLnBrk="0" hangingPunct="0">
              <a:lnSpc>
                <a:spcPct val="130000"/>
              </a:lnSpc>
              <a:spcBef>
                <a:spcPct val="20000"/>
              </a:spcBef>
              <a:spcAft>
                <a:spcPts val="0"/>
              </a:spcAft>
              <a:buClr>
                <a:schemeClr val="accent1"/>
              </a:buClr>
              <a:buSzPct val="85000"/>
              <a:buFont typeface="Wingdings 2" panose="05020102010507070707"/>
              <a:buChar char=""/>
              <a:defRPr/>
            </a:pP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前面音节的末尾音素是</a:t>
            </a:r>
            <a:r>
              <a:rPr kumimoji="0" lang="en-US" altLang="zh-CN" sz="2000" b="1" i="0" u="none" strike="noStrike" kern="0" cap="none" spc="0" normalizeH="0" baseline="0" noProof="0" dirty="0" err="1">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ng</a:t>
            </a: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的，读作“啊”（</a:t>
            </a:r>
            <a:r>
              <a:rPr kumimoji="0" lang="en-US" altLang="zh-CN" sz="2000" b="1" i="0" u="none" strike="noStrike" kern="0" cap="none" spc="0" normalizeH="0" baseline="0" noProof="0" dirty="0" err="1">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nga</a:t>
            </a: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a:t>
            </a:r>
            <a:endPar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endParaRPr>
          </a:p>
          <a:p>
            <a:pPr marL="548640" marR="0" lvl="1" indent="-274320" algn="l" defTabSz="914400" rtl="0" eaLnBrk="1" fontAlgn="auto" latinLnBrk="0" hangingPunct="1">
              <a:lnSpc>
                <a:spcPct val="110000"/>
              </a:lnSpc>
              <a:spcBef>
                <a:spcPct val="20000"/>
              </a:spcBef>
              <a:spcAft>
                <a:spcPts val="0"/>
              </a:spcAft>
              <a:buClr>
                <a:schemeClr val="accent2"/>
              </a:buClr>
              <a:buSzPct val="70000"/>
              <a:buFont typeface="Wingdings" panose="05000000000000000000"/>
              <a:buChar char=""/>
              <a:defRPr/>
            </a:pPr>
            <a:r>
              <a:rPr kumimoji="0" lang="zh-CN" altLang="en-US" sz="2000" b="1" i="0" u="none" strike="noStrike" kern="0" cap="none" spc="0" normalizeH="0" baseline="0" noProof="0" dirty="0">
                <a:ln>
                  <a:noFill/>
                </a:ln>
                <a:solidFill>
                  <a:srgbClr val="FFFF00"/>
                </a:solidFill>
                <a:effectLst>
                  <a:outerShdw blurRad="38100" dist="38100" dir="2700000" algn="tl">
                    <a:srgbClr val="000000"/>
                  </a:outerShdw>
                </a:effectLst>
                <a:uLnTx/>
                <a:uFillTx/>
                <a:latin typeface="宋体" panose="02010600030101010101" pitchFamily="2" charset="-122"/>
                <a:ea typeface="+mn-ea"/>
              </a:rPr>
              <a:t>她</a:t>
            </a:r>
            <a:r>
              <a:rPr kumimoji="0" lang="zh-CN" altLang="en-US" sz="2000" b="1" i="0" u="none" strike="noStrike" kern="1200" cap="none" spc="0" normalizeH="0" baseline="0" noProof="0" dirty="0">
                <a:ln>
                  <a:noFill/>
                </a:ln>
                <a:solidFill>
                  <a:srgbClr val="FFFF00"/>
                </a:solidFill>
                <a:effectLst/>
                <a:uLnTx/>
                <a:uFillTx/>
                <a:latin typeface="宋体" panose="02010600030101010101" pitchFamily="2" charset="-122"/>
                <a:ea typeface="+mn-ea"/>
              </a:rPr>
              <a:t>真漂亮啊（</a:t>
            </a:r>
            <a:r>
              <a:rPr kumimoji="0" lang="en-US" altLang="zh-CN" sz="2000" b="1" i="0" u="none" strike="noStrike" kern="1200" cap="none" spc="0" normalizeH="0" baseline="0" noProof="0" dirty="0" err="1">
                <a:ln>
                  <a:noFill/>
                </a:ln>
                <a:solidFill>
                  <a:srgbClr val="FFFF00"/>
                </a:solidFill>
                <a:effectLst/>
                <a:uLnTx/>
                <a:uFillTx/>
                <a:latin typeface="宋体" panose="02010600030101010101" pitchFamily="2" charset="-122"/>
                <a:ea typeface="+mn-ea"/>
              </a:rPr>
              <a:t>liàngnga</a:t>
            </a:r>
            <a:r>
              <a:rPr kumimoji="0" lang="zh-CN" altLang="en-US" sz="2000" b="1" i="0" u="none" strike="noStrike" kern="1200" cap="none" spc="0" normalizeH="0" baseline="0" noProof="0" dirty="0">
                <a:ln>
                  <a:noFill/>
                </a:ln>
                <a:solidFill>
                  <a:srgbClr val="FFFF00"/>
                </a:solidFill>
                <a:effectLst/>
                <a:uLnTx/>
                <a:uFillTx/>
                <a:latin typeface="宋体" panose="02010600030101010101" pitchFamily="2" charset="-122"/>
                <a:ea typeface="+mn-ea"/>
              </a:rPr>
              <a:t>）！　　　最近太忙啊（</a:t>
            </a:r>
            <a:r>
              <a:rPr kumimoji="0" lang="en-US" altLang="zh-CN" sz="2000" b="1" i="0" u="none" strike="noStrike" kern="1200" cap="none" spc="0" normalizeH="0" baseline="0" noProof="0" dirty="0" err="1">
                <a:ln>
                  <a:noFill/>
                </a:ln>
                <a:solidFill>
                  <a:srgbClr val="FFFF00"/>
                </a:solidFill>
                <a:effectLst/>
                <a:uLnTx/>
                <a:uFillTx/>
                <a:latin typeface="宋体" panose="02010600030101010101" pitchFamily="2" charset="-122"/>
                <a:ea typeface="+mn-ea"/>
              </a:rPr>
              <a:t>mángnga</a:t>
            </a:r>
            <a:r>
              <a:rPr kumimoji="0" lang="zh-CN" altLang="en-US" sz="2000" b="1" i="0" u="none" strike="noStrike" kern="1200" cap="none" spc="0" normalizeH="0" baseline="0" noProof="0" dirty="0">
                <a:ln>
                  <a:noFill/>
                </a:ln>
                <a:solidFill>
                  <a:srgbClr val="FFFF00"/>
                </a:solidFill>
                <a:effectLst/>
                <a:uLnTx/>
                <a:uFillTx/>
                <a:latin typeface="宋体" panose="02010600030101010101" pitchFamily="2" charset="-122"/>
                <a:ea typeface="+mn-ea"/>
              </a:rPr>
              <a:t>）！</a:t>
            </a:r>
            <a:endParaRPr kumimoji="0" lang="zh-CN" altLang="en-US" sz="2000" b="1" i="0" u="none" strike="noStrike" kern="1200" cap="none" spc="0" normalizeH="0" baseline="0" noProof="0" dirty="0">
              <a:ln>
                <a:noFill/>
              </a:ln>
              <a:solidFill>
                <a:srgbClr val="FFFF00"/>
              </a:solidFill>
              <a:effectLst/>
              <a:uLnTx/>
              <a:uFillTx/>
              <a:latin typeface="宋体" panose="02010600030101010101" pitchFamily="2" charset="-122"/>
              <a:ea typeface="+mn-ea"/>
            </a:endParaRPr>
          </a:p>
          <a:p>
            <a:pPr marL="274320" marR="0" lvl="0" indent="-274320" algn="l" defTabSz="914400" rtl="0" eaLnBrk="1" fontAlgn="auto" latinLnBrk="0" hangingPunct="1">
              <a:lnSpc>
                <a:spcPct val="130000"/>
              </a:lnSpc>
              <a:spcBef>
                <a:spcPct val="20000"/>
              </a:spcBef>
              <a:spcAft>
                <a:spcPts val="0"/>
              </a:spcAft>
              <a:buClr>
                <a:schemeClr val="accent1"/>
              </a:buClr>
              <a:buSzPct val="85000"/>
              <a:buFont typeface="Wingdings 2" panose="05020102010507070707"/>
              <a:buChar char=""/>
              <a:defRPr/>
            </a:pP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前面音节的末尾音素是的</a:t>
            </a:r>
            <a:r>
              <a:rPr kumimoji="0" lang="en-US" altLang="zh-CN"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-i</a:t>
            </a: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（前）的，读作“啊”（</a:t>
            </a:r>
            <a:r>
              <a:rPr kumimoji="0" lang="en-US" altLang="zh-CN" sz="2000" b="1" i="0" u="none" strike="noStrike" kern="0" cap="none" spc="0" normalizeH="0" baseline="0" noProof="0" dirty="0" err="1">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za</a:t>
            </a: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）；前面音节的末尾音素是的－ </a:t>
            </a:r>
            <a:r>
              <a:rPr kumimoji="0" lang="en-US" altLang="zh-CN"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i</a:t>
            </a: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（后）的，读作“啊”（</a:t>
            </a:r>
            <a:r>
              <a:rPr kumimoji="0" lang="en-US" altLang="zh-CN" sz="2000" b="1" i="0" u="none" strike="noStrike" kern="0" cap="none" spc="0" normalizeH="0" baseline="0" noProof="0" dirty="0" err="1">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ra</a:t>
            </a:r>
            <a:r>
              <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a:t>
            </a:r>
            <a:endParaRPr kumimoji="0" lang="zh-CN" altLang="en-US"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endParaRPr>
          </a:p>
          <a:p>
            <a:pPr marL="548640" marR="0" lvl="1" indent="-274320" algn="l" defTabSz="914400" rtl="0" eaLnBrk="1" fontAlgn="auto" latinLnBrk="0" hangingPunct="1">
              <a:lnSpc>
                <a:spcPct val="110000"/>
              </a:lnSpc>
              <a:spcBef>
                <a:spcPct val="20000"/>
              </a:spcBef>
              <a:spcAft>
                <a:spcPts val="0"/>
              </a:spcAft>
              <a:buClr>
                <a:schemeClr val="accent2"/>
              </a:buClr>
              <a:buSzPct val="70000"/>
              <a:buFont typeface="Wingdings" panose="05000000000000000000"/>
              <a:buChar char=""/>
              <a:defRPr/>
            </a:pPr>
            <a:r>
              <a:rPr kumimoji="0" lang="zh-CN" altLang="en-US" sz="2000" b="1" i="0" u="none" strike="noStrike" kern="1200" cap="none" spc="0" normalizeH="0" baseline="0" noProof="0" dirty="0">
                <a:ln>
                  <a:noFill/>
                </a:ln>
                <a:solidFill>
                  <a:srgbClr val="FFFF00"/>
                </a:solidFill>
                <a:effectLst/>
                <a:uLnTx/>
                <a:uFillTx/>
                <a:latin typeface="宋体" panose="02010600030101010101" pitchFamily="2" charset="-122"/>
                <a:ea typeface="+mn-ea"/>
              </a:rPr>
              <a:t>论文要写这么多字啊（</a:t>
            </a:r>
            <a:r>
              <a:rPr kumimoji="0" lang="en-US" altLang="zh-CN" sz="2000" b="1" i="0" u="none" strike="noStrike" kern="1200" cap="none" spc="0" normalizeH="0" baseline="0" noProof="0" dirty="0" err="1">
                <a:ln>
                  <a:noFill/>
                </a:ln>
                <a:solidFill>
                  <a:srgbClr val="FFFF00"/>
                </a:solidFill>
                <a:effectLst/>
                <a:uLnTx/>
                <a:uFillTx/>
                <a:latin typeface="宋体" panose="02010600030101010101" pitchFamily="2" charset="-122"/>
                <a:ea typeface="+mn-ea"/>
              </a:rPr>
              <a:t>zìza</a:t>
            </a:r>
            <a:r>
              <a:rPr kumimoji="0" lang="zh-CN" altLang="en-US" sz="2000" b="1" i="0" u="none" strike="noStrike" kern="1200" cap="none" spc="0" normalizeH="0" baseline="0" noProof="0" dirty="0">
                <a:ln>
                  <a:noFill/>
                </a:ln>
                <a:solidFill>
                  <a:srgbClr val="FFFF00"/>
                </a:solidFill>
                <a:effectLst/>
                <a:uLnTx/>
                <a:uFillTx/>
                <a:latin typeface="宋体" panose="02010600030101010101" pitchFamily="2" charset="-122"/>
                <a:ea typeface="+mn-ea"/>
              </a:rPr>
              <a:t>）！　　　　</a:t>
            </a:r>
            <a:endParaRPr kumimoji="0" lang="zh-CN" altLang="en-US" sz="2000" b="1" i="0" u="none" strike="noStrike" kern="1200" cap="none" spc="0" normalizeH="0" baseline="0" noProof="0" dirty="0">
              <a:ln>
                <a:noFill/>
              </a:ln>
              <a:solidFill>
                <a:srgbClr val="FFFF00"/>
              </a:solidFill>
              <a:effectLst/>
              <a:uLnTx/>
              <a:uFillTx/>
              <a:latin typeface="宋体" panose="02010600030101010101" pitchFamily="2" charset="-122"/>
              <a:ea typeface="+mn-ea"/>
            </a:endParaRPr>
          </a:p>
          <a:p>
            <a:pPr marL="548640" marR="0" lvl="1" indent="-274320" algn="l" defTabSz="914400" rtl="0" eaLnBrk="0" fontAlgn="auto" latinLnBrk="0" hangingPunct="0">
              <a:lnSpc>
                <a:spcPct val="110000"/>
              </a:lnSpc>
              <a:spcBef>
                <a:spcPct val="20000"/>
              </a:spcBef>
              <a:spcAft>
                <a:spcPts val="0"/>
              </a:spcAft>
              <a:buClr>
                <a:schemeClr val="accent2"/>
              </a:buClr>
              <a:buSzPct val="70000"/>
              <a:buFont typeface="Wingdings" panose="05000000000000000000"/>
              <a:buChar char=""/>
              <a:defRPr/>
            </a:pPr>
            <a:r>
              <a:rPr kumimoji="0" lang="zh-CN" altLang="en-US" sz="2000" b="1" i="0" u="none" strike="noStrike" kern="0" cap="none" spc="0" normalizeH="0" baseline="0" noProof="0" dirty="0">
                <a:ln>
                  <a:noFill/>
                </a:ln>
                <a:solidFill>
                  <a:srgbClr val="FFFF00"/>
                </a:solidFill>
                <a:effectLst>
                  <a:outerShdw blurRad="38100" dist="38100" dir="2700000" algn="tl">
                    <a:srgbClr val="000000"/>
                  </a:outerShdw>
                </a:effectLst>
                <a:uLnTx/>
                <a:uFillTx/>
                <a:latin typeface="宋体" panose="02010600030101010101" pitchFamily="2" charset="-122"/>
                <a:ea typeface="+mn-ea"/>
              </a:rPr>
              <a:t>你有什么事啊（</a:t>
            </a:r>
            <a:r>
              <a:rPr kumimoji="0" lang="en-US" altLang="zh-CN" sz="2000" b="1" i="0" u="none" strike="noStrike" kern="0" cap="none" spc="0" normalizeH="0" baseline="0" noProof="0" dirty="0" err="1">
                <a:ln>
                  <a:noFill/>
                </a:ln>
                <a:solidFill>
                  <a:srgbClr val="FFFF00"/>
                </a:solidFill>
                <a:effectLst>
                  <a:outerShdw blurRad="38100" dist="38100" dir="2700000" algn="tl">
                    <a:srgbClr val="000000"/>
                  </a:outerShdw>
                </a:effectLst>
                <a:uLnTx/>
                <a:uFillTx/>
                <a:latin typeface="宋体" panose="02010600030101010101" pitchFamily="2" charset="-122"/>
                <a:ea typeface="+mn-ea"/>
              </a:rPr>
              <a:t>shìra</a:t>
            </a:r>
            <a:r>
              <a:rPr kumimoji="0" lang="zh-CN" altLang="en-US" sz="2000" b="1" i="0" u="none" strike="noStrike" kern="0" cap="none" spc="0" normalizeH="0" baseline="0" noProof="0" dirty="0">
                <a:ln>
                  <a:noFill/>
                </a:ln>
                <a:solidFill>
                  <a:srgbClr val="FFFF00"/>
                </a:solidFill>
                <a:effectLst>
                  <a:outerShdw blurRad="38100" dist="38100" dir="2700000" algn="tl">
                    <a:srgbClr val="000000"/>
                  </a:outerShdw>
                </a:effectLst>
                <a:uLnTx/>
                <a:uFillTx/>
                <a:latin typeface="宋体" panose="02010600030101010101" pitchFamily="2" charset="-122"/>
                <a:ea typeface="+mn-ea"/>
              </a:rPr>
              <a:t>）！</a:t>
            </a:r>
            <a:endParaRPr kumimoji="0" lang="zh-CN" altLang="en-US" sz="2000" b="1" i="0" u="none" strike="noStrike" kern="1200" cap="none" spc="0" normalizeH="0" baseline="0" noProof="0" dirty="0">
              <a:ln>
                <a:noFill/>
              </a:ln>
              <a:solidFill>
                <a:srgbClr val="FFFF00"/>
              </a:solidFill>
              <a:effectLst/>
              <a:uLnTx/>
              <a:uFillTx/>
              <a:latin typeface="宋体" panose="02010600030101010101" pitchFamily="2" charset="-122"/>
              <a:ea typeface="+mn-ea"/>
            </a:endParaRPr>
          </a:p>
        </p:txBody>
      </p:sp>
    </p:spTree>
  </p:cSld>
  <p:clrMapOvr>
    <a:masterClrMapping/>
  </p:clrMapOvr>
  <p:transition spd="med">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15395">
                                            <p:txEl>
                                              <p:charRg st="0" end="33"/>
                                            </p:txEl>
                                          </p:spTgt>
                                        </p:tgtEl>
                                        <p:attrNameLst>
                                          <p:attrName>style.visibility</p:attrName>
                                        </p:attrNameLst>
                                      </p:cBhvr>
                                      <p:to>
                                        <p:strVal val="visible"/>
                                      </p:to>
                                    </p:set>
                                    <p:animEffect transition="in" filter="box(in)">
                                      <p:cBhvr>
                                        <p:cTn id="7" dur="500"/>
                                        <p:tgtEl>
                                          <p:spTgt spid="315395">
                                            <p:txEl>
                                              <p:charRg st="0" end="33"/>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315395">
                                            <p:txEl>
                                              <p:charRg st="33" end="62"/>
                                            </p:txEl>
                                          </p:spTgt>
                                        </p:tgtEl>
                                        <p:attrNameLst>
                                          <p:attrName>style.visibility</p:attrName>
                                        </p:attrNameLst>
                                      </p:cBhvr>
                                      <p:to>
                                        <p:strVal val="visible"/>
                                      </p:to>
                                    </p:set>
                                    <p:animEffect transition="in" filter="box(in)">
                                      <p:cBhvr>
                                        <p:cTn id="10" dur="500"/>
                                        <p:tgtEl>
                                          <p:spTgt spid="315395">
                                            <p:txEl>
                                              <p:charRg st="33" end="6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315395">
                                            <p:txEl>
                                              <p:charRg st="62" end="95"/>
                                            </p:txEl>
                                          </p:spTgt>
                                        </p:tgtEl>
                                        <p:attrNameLst>
                                          <p:attrName>style.visibility</p:attrName>
                                        </p:attrNameLst>
                                      </p:cBhvr>
                                      <p:to>
                                        <p:strVal val="visible"/>
                                      </p:to>
                                    </p:set>
                                    <p:animEffect transition="in" filter="box(in)">
                                      <p:cBhvr>
                                        <p:cTn id="15" dur="500"/>
                                        <p:tgtEl>
                                          <p:spTgt spid="315395">
                                            <p:txEl>
                                              <p:charRg st="62" end="95"/>
                                            </p:txEl>
                                          </p:spTgt>
                                        </p:tgtEl>
                                      </p:cBhvr>
                                    </p:animEffect>
                                  </p:childTnLst>
                                </p:cTn>
                              </p:par>
                              <p:par>
                                <p:cTn id="16" presetID="4" presetClass="entr" presetSubtype="16" fill="hold" nodeType="withEffect">
                                  <p:stCondLst>
                                    <p:cond delay="0"/>
                                  </p:stCondLst>
                                  <p:childTnLst>
                                    <p:set>
                                      <p:cBhvr>
                                        <p:cTn id="17" dur="1" fill="hold">
                                          <p:stCondLst>
                                            <p:cond delay="0"/>
                                          </p:stCondLst>
                                        </p:cTn>
                                        <p:tgtEl>
                                          <p:spTgt spid="315395">
                                            <p:txEl>
                                              <p:charRg st="95" end="129"/>
                                            </p:txEl>
                                          </p:spTgt>
                                        </p:tgtEl>
                                        <p:attrNameLst>
                                          <p:attrName>style.visibility</p:attrName>
                                        </p:attrNameLst>
                                      </p:cBhvr>
                                      <p:to>
                                        <p:strVal val="visible"/>
                                      </p:to>
                                    </p:set>
                                    <p:animEffect transition="in" filter="box(in)">
                                      <p:cBhvr>
                                        <p:cTn id="18" dur="500"/>
                                        <p:tgtEl>
                                          <p:spTgt spid="315395">
                                            <p:txEl>
                                              <p:charRg st="95" end="129"/>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nodeType="clickEffect">
                                  <p:stCondLst>
                                    <p:cond delay="0"/>
                                  </p:stCondLst>
                                  <p:childTnLst>
                                    <p:set>
                                      <p:cBhvr>
                                        <p:cTn id="22" dur="1" fill="hold">
                                          <p:stCondLst>
                                            <p:cond delay="0"/>
                                          </p:stCondLst>
                                        </p:cTn>
                                        <p:tgtEl>
                                          <p:spTgt spid="315395">
                                            <p:txEl>
                                              <p:charRg st="129" end="152"/>
                                            </p:txEl>
                                          </p:spTgt>
                                        </p:tgtEl>
                                        <p:attrNameLst>
                                          <p:attrName>style.visibility</p:attrName>
                                        </p:attrNameLst>
                                      </p:cBhvr>
                                      <p:to>
                                        <p:strVal val="visible"/>
                                      </p:to>
                                    </p:set>
                                    <p:animEffect transition="in" filter="box(in)">
                                      <p:cBhvr>
                                        <p:cTn id="23" dur="500"/>
                                        <p:tgtEl>
                                          <p:spTgt spid="315395">
                                            <p:txEl>
                                              <p:charRg st="129" end="152"/>
                                            </p:txEl>
                                          </p:spTgt>
                                        </p:tgtEl>
                                      </p:cBhvr>
                                    </p:animEffect>
                                  </p:childTnLst>
                                </p:cTn>
                              </p:par>
                              <p:par>
                                <p:cTn id="24" presetID="4" presetClass="entr" presetSubtype="16" fill="hold" nodeType="withEffect">
                                  <p:stCondLst>
                                    <p:cond delay="0"/>
                                  </p:stCondLst>
                                  <p:childTnLst>
                                    <p:set>
                                      <p:cBhvr>
                                        <p:cTn id="25" dur="1" fill="hold">
                                          <p:stCondLst>
                                            <p:cond delay="0"/>
                                          </p:stCondLst>
                                        </p:cTn>
                                        <p:tgtEl>
                                          <p:spTgt spid="315395">
                                            <p:txEl>
                                              <p:charRg st="152" end="185"/>
                                            </p:txEl>
                                          </p:spTgt>
                                        </p:tgtEl>
                                        <p:attrNameLst>
                                          <p:attrName>style.visibility</p:attrName>
                                        </p:attrNameLst>
                                      </p:cBhvr>
                                      <p:to>
                                        <p:strVal val="visible"/>
                                      </p:to>
                                    </p:set>
                                    <p:animEffect transition="in" filter="box(in)">
                                      <p:cBhvr>
                                        <p:cTn id="26" dur="500"/>
                                        <p:tgtEl>
                                          <p:spTgt spid="315395">
                                            <p:txEl>
                                              <p:charRg st="152" end="18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 presetClass="entr" presetSubtype="16" fill="hold" nodeType="clickEffect">
                                  <p:stCondLst>
                                    <p:cond delay="0"/>
                                  </p:stCondLst>
                                  <p:childTnLst>
                                    <p:set>
                                      <p:cBhvr>
                                        <p:cTn id="30" dur="1" fill="hold">
                                          <p:stCondLst>
                                            <p:cond delay="0"/>
                                          </p:stCondLst>
                                        </p:cTn>
                                        <p:tgtEl>
                                          <p:spTgt spid="315395">
                                            <p:txEl>
                                              <p:charRg st="185" end="210"/>
                                            </p:txEl>
                                          </p:spTgt>
                                        </p:tgtEl>
                                        <p:attrNameLst>
                                          <p:attrName>style.visibility</p:attrName>
                                        </p:attrNameLst>
                                      </p:cBhvr>
                                      <p:to>
                                        <p:strVal val="visible"/>
                                      </p:to>
                                    </p:set>
                                    <p:animEffect transition="in" filter="box(in)">
                                      <p:cBhvr>
                                        <p:cTn id="31" dur="500"/>
                                        <p:tgtEl>
                                          <p:spTgt spid="315395">
                                            <p:txEl>
                                              <p:charRg st="185" end="210"/>
                                            </p:txEl>
                                          </p:spTgt>
                                        </p:tgtEl>
                                      </p:cBhvr>
                                    </p:animEffect>
                                  </p:childTnLst>
                                </p:cTn>
                              </p:par>
                              <p:par>
                                <p:cTn id="32" presetID="4" presetClass="entr" presetSubtype="16" fill="hold" nodeType="withEffect">
                                  <p:stCondLst>
                                    <p:cond delay="0"/>
                                  </p:stCondLst>
                                  <p:childTnLst>
                                    <p:set>
                                      <p:cBhvr>
                                        <p:cTn id="33" dur="1" fill="hold">
                                          <p:stCondLst>
                                            <p:cond delay="0"/>
                                          </p:stCondLst>
                                        </p:cTn>
                                        <p:tgtEl>
                                          <p:spTgt spid="315395">
                                            <p:txEl>
                                              <p:charRg st="210" end="245"/>
                                            </p:txEl>
                                          </p:spTgt>
                                        </p:tgtEl>
                                        <p:attrNameLst>
                                          <p:attrName>style.visibility</p:attrName>
                                        </p:attrNameLst>
                                      </p:cBhvr>
                                      <p:to>
                                        <p:strVal val="visible"/>
                                      </p:to>
                                    </p:set>
                                    <p:animEffect transition="in" filter="box(in)">
                                      <p:cBhvr>
                                        <p:cTn id="34" dur="500"/>
                                        <p:tgtEl>
                                          <p:spTgt spid="315395">
                                            <p:txEl>
                                              <p:charRg st="210" end="245"/>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4" presetClass="entr" presetSubtype="16" fill="hold" nodeType="clickEffect">
                                  <p:stCondLst>
                                    <p:cond delay="0"/>
                                  </p:stCondLst>
                                  <p:childTnLst>
                                    <p:set>
                                      <p:cBhvr>
                                        <p:cTn id="38" dur="1" fill="hold">
                                          <p:stCondLst>
                                            <p:cond delay="0"/>
                                          </p:stCondLst>
                                        </p:cTn>
                                        <p:tgtEl>
                                          <p:spTgt spid="315395">
                                            <p:txEl>
                                              <p:charRg st="245" end="302"/>
                                            </p:txEl>
                                          </p:spTgt>
                                        </p:tgtEl>
                                        <p:attrNameLst>
                                          <p:attrName>style.visibility</p:attrName>
                                        </p:attrNameLst>
                                      </p:cBhvr>
                                      <p:to>
                                        <p:strVal val="visible"/>
                                      </p:to>
                                    </p:set>
                                    <p:animEffect transition="in" filter="box(in)">
                                      <p:cBhvr>
                                        <p:cTn id="39" dur="500"/>
                                        <p:tgtEl>
                                          <p:spTgt spid="315395">
                                            <p:txEl>
                                              <p:charRg st="245" end="302"/>
                                            </p:txEl>
                                          </p:spTgt>
                                        </p:tgtEl>
                                      </p:cBhvr>
                                    </p:animEffect>
                                  </p:childTnLst>
                                </p:cTn>
                              </p:par>
                              <p:par>
                                <p:cTn id="40" presetID="4" presetClass="entr" presetSubtype="16" fill="hold" nodeType="withEffect">
                                  <p:stCondLst>
                                    <p:cond delay="0"/>
                                  </p:stCondLst>
                                  <p:childTnLst>
                                    <p:set>
                                      <p:cBhvr>
                                        <p:cTn id="41" dur="1" fill="hold">
                                          <p:stCondLst>
                                            <p:cond delay="0"/>
                                          </p:stCondLst>
                                        </p:cTn>
                                        <p:tgtEl>
                                          <p:spTgt spid="315395">
                                            <p:txEl>
                                              <p:charRg st="302" end="323"/>
                                            </p:txEl>
                                          </p:spTgt>
                                        </p:tgtEl>
                                        <p:attrNameLst>
                                          <p:attrName>style.visibility</p:attrName>
                                        </p:attrNameLst>
                                      </p:cBhvr>
                                      <p:to>
                                        <p:strVal val="visible"/>
                                      </p:to>
                                    </p:set>
                                    <p:animEffect transition="in" filter="box(in)">
                                      <p:cBhvr>
                                        <p:cTn id="42" dur="500"/>
                                        <p:tgtEl>
                                          <p:spTgt spid="315395">
                                            <p:txEl>
                                              <p:charRg st="302" end="323"/>
                                            </p:txEl>
                                          </p:spTgt>
                                        </p:tgtEl>
                                      </p:cBhvr>
                                    </p:animEffect>
                                  </p:childTnLst>
                                </p:cTn>
                              </p:par>
                              <p:par>
                                <p:cTn id="43" presetID="4" presetClass="entr" presetSubtype="16" fill="hold" nodeType="withEffect">
                                  <p:stCondLst>
                                    <p:cond delay="0"/>
                                  </p:stCondLst>
                                  <p:childTnLst>
                                    <p:set>
                                      <p:cBhvr>
                                        <p:cTn id="44" dur="1" fill="hold">
                                          <p:stCondLst>
                                            <p:cond delay="0"/>
                                          </p:stCondLst>
                                        </p:cTn>
                                        <p:tgtEl>
                                          <p:spTgt spid="315395">
                                            <p:txEl>
                                              <p:charRg st="323" end="338"/>
                                            </p:txEl>
                                          </p:spTgt>
                                        </p:tgtEl>
                                        <p:attrNameLst>
                                          <p:attrName>style.visibility</p:attrName>
                                        </p:attrNameLst>
                                      </p:cBhvr>
                                      <p:to>
                                        <p:strVal val="visible"/>
                                      </p:to>
                                    </p:set>
                                    <p:animEffect transition="in" filter="box(in)">
                                      <p:cBhvr>
                                        <p:cTn id="45" dur="500"/>
                                        <p:tgtEl>
                                          <p:spTgt spid="315395">
                                            <p:txEl>
                                              <p:charRg st="323" end="33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395"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6418" name="Rectangle 2"/>
          <p:cNvSpPr>
            <a:spLocks noGrp="1" noChangeArrowheads="1"/>
          </p:cNvSpPr>
          <p:nvPr>
            <p:ph type="title"/>
          </p:nvPr>
        </p:nvSpPr>
        <p:spPr/>
        <p:txBody>
          <a:bodyPr vert="horz" wrap="square" lIns="91440" tIns="45720" rIns="91440" bIns="45720"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0" cap="none" spc="0" normalizeH="0" baseline="0" noProof="0">
                <a:ln>
                  <a:noFill/>
                </a:ln>
                <a:solidFill>
                  <a:srgbClr val="FFFF00"/>
                </a:solidFill>
                <a:effectLst>
                  <a:outerShdw blurRad="38100" dist="38100" dir="2700000" algn="tl">
                    <a:srgbClr val="000000"/>
                  </a:outerShdw>
                </a:effectLst>
                <a:uLnTx/>
                <a:uFillTx/>
                <a:latin typeface="+mj-lt"/>
                <a:ea typeface="+mj-ea"/>
                <a:cs typeface="+mj-cs"/>
              </a:rPr>
              <a:t>练习</a:t>
            </a:r>
            <a:endParaRPr kumimoji="0" lang="zh-CN" altLang="en-US" sz="4400" b="1" i="0" u="none" strike="noStrike" kern="0" cap="none" spc="0" normalizeH="0" baseline="0" noProof="0">
              <a:ln>
                <a:noFill/>
              </a:ln>
              <a:solidFill>
                <a:srgbClr val="FFFF00"/>
              </a:solidFill>
              <a:effectLst>
                <a:outerShdw blurRad="38100" dist="38100" dir="2700000" algn="tl">
                  <a:srgbClr val="000000"/>
                </a:outerShdw>
              </a:effectLst>
              <a:uLnTx/>
              <a:uFillTx/>
              <a:latin typeface="+mj-lt"/>
              <a:ea typeface="+mj-ea"/>
              <a:cs typeface="+mj-cs"/>
            </a:endParaRPr>
          </a:p>
        </p:txBody>
      </p:sp>
      <p:sp>
        <p:nvSpPr>
          <p:cNvPr id="316419" name="Rectangle 3"/>
          <p:cNvSpPr>
            <a:spLocks noGrp="1" noChangeArrowheads="1"/>
          </p:cNvSpPr>
          <p:nvPr>
            <p:ph idx="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en-US" altLang="zh-CN"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看啊</a:t>
            </a:r>
            <a:r>
              <a:rPr kumimoji="0" lang="en-US" altLang="zh-CN" sz="3200" b="1" i="0" u="none" strike="noStrike" kern="0" cap="none" spc="0" normalizeH="0" baseline="30000" noProof="0" dirty="0">
                <a:ln>
                  <a:noFill/>
                </a:ln>
                <a:solidFill>
                  <a:srgbClr val="FFFF00"/>
                </a:solidFill>
                <a:effectLst>
                  <a:outerShdw blurRad="38100" dist="38100" dir="2700000" algn="tl">
                    <a:srgbClr val="000000"/>
                  </a:outerShdw>
                </a:effectLst>
                <a:uLnTx/>
                <a:uFillTx/>
                <a:latin typeface="+mn-lt"/>
                <a:ea typeface="+mn-ea"/>
                <a:cs typeface="+mn-cs"/>
              </a:rPr>
              <a:t>1</a:t>
            </a:r>
            <a:r>
              <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，多美的一幅画儿啊</a:t>
            </a:r>
            <a:r>
              <a:rPr kumimoji="0" lang="en-US" altLang="zh-CN" sz="3200" b="1" i="0" u="none" strike="noStrike" kern="0" cap="none" spc="0" normalizeH="0" baseline="30000" noProof="0" dirty="0">
                <a:ln>
                  <a:noFill/>
                </a:ln>
                <a:solidFill>
                  <a:srgbClr val="FFFF00"/>
                </a:solidFill>
                <a:effectLst>
                  <a:outerShdw blurRad="38100" dist="38100" dir="2700000" algn="tl">
                    <a:srgbClr val="000000"/>
                  </a:outerShdw>
                </a:effectLst>
                <a:uLnTx/>
                <a:uFillTx/>
                <a:latin typeface="+mn-lt"/>
                <a:ea typeface="+mn-ea"/>
                <a:cs typeface="+mn-cs"/>
              </a:rPr>
              <a:t>2</a:t>
            </a:r>
            <a:r>
              <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！那上面有山啊</a:t>
            </a:r>
            <a:r>
              <a:rPr kumimoji="0" lang="en-US" altLang="zh-CN" sz="3200" b="1" i="0" u="none" strike="noStrike" kern="0" cap="none" spc="0" normalizeH="0" baseline="30000" noProof="0" dirty="0">
                <a:ln>
                  <a:noFill/>
                </a:ln>
                <a:solidFill>
                  <a:srgbClr val="FFFF00"/>
                </a:solidFill>
                <a:effectLst>
                  <a:outerShdw blurRad="38100" dist="38100" dir="2700000" algn="tl">
                    <a:srgbClr val="000000"/>
                  </a:outerShdw>
                </a:effectLst>
                <a:uLnTx/>
                <a:uFillTx/>
                <a:latin typeface="+mn-lt"/>
                <a:ea typeface="+mn-ea"/>
                <a:cs typeface="+mn-cs"/>
              </a:rPr>
              <a:t>3</a:t>
            </a:r>
            <a:r>
              <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，水啊</a:t>
            </a:r>
            <a:r>
              <a:rPr kumimoji="0" lang="en-US" altLang="zh-CN" sz="3200" b="1" i="0" u="none" strike="noStrike" kern="0" cap="none" spc="0" normalizeH="0" baseline="30000" noProof="0" dirty="0">
                <a:ln>
                  <a:noFill/>
                </a:ln>
                <a:solidFill>
                  <a:srgbClr val="FFFF00"/>
                </a:solidFill>
                <a:effectLst>
                  <a:outerShdw blurRad="38100" dist="38100" dir="2700000" algn="tl">
                    <a:srgbClr val="000000"/>
                  </a:outerShdw>
                </a:effectLst>
                <a:uLnTx/>
                <a:uFillTx/>
                <a:latin typeface="+mn-lt"/>
                <a:ea typeface="+mn-ea"/>
                <a:cs typeface="+mn-cs"/>
              </a:rPr>
              <a:t>4</a:t>
            </a:r>
            <a:r>
              <a:rPr kumimoji="0" lang="zh-CN" altLang="en-US" sz="3200" b="1" i="0" u="none" strike="noStrike" kern="0" cap="none" spc="0" normalizeH="0" baseline="30000" noProof="0" dirty="0">
                <a:ln>
                  <a:noFill/>
                </a:ln>
                <a:solidFill>
                  <a:srgbClr val="FFFF00"/>
                </a:solidFill>
                <a:effectLst>
                  <a:outerShdw blurRad="38100" dist="38100" dir="2700000" algn="tl">
                    <a:srgbClr val="000000"/>
                  </a:outerShdw>
                </a:effectLst>
                <a:uLnTx/>
                <a:uFillTx/>
                <a:latin typeface="+mn-lt"/>
                <a:ea typeface="+mn-ea"/>
                <a:cs typeface="+mn-cs"/>
              </a:rPr>
              <a:t>，</a:t>
            </a:r>
            <a:r>
              <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树啊</a:t>
            </a:r>
            <a:r>
              <a:rPr kumimoji="0" lang="en-US" altLang="zh-CN" sz="3200" b="1" i="0" u="none" strike="noStrike" kern="0" cap="none" spc="0" normalizeH="0" baseline="30000" noProof="0" dirty="0">
                <a:ln>
                  <a:noFill/>
                </a:ln>
                <a:solidFill>
                  <a:srgbClr val="FFFF00"/>
                </a:solidFill>
                <a:effectLst>
                  <a:outerShdw blurRad="38100" dist="38100" dir="2700000" algn="tl">
                    <a:srgbClr val="000000"/>
                  </a:outerShdw>
                </a:effectLst>
                <a:uLnTx/>
                <a:uFillTx/>
                <a:latin typeface="+mn-lt"/>
                <a:ea typeface="+mn-ea"/>
                <a:cs typeface="+mn-cs"/>
              </a:rPr>
              <a:t>5</a:t>
            </a:r>
            <a:r>
              <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，花儿啊</a:t>
            </a:r>
            <a:r>
              <a:rPr kumimoji="0" lang="en-US" altLang="zh-CN" sz="3200" b="1" i="0" u="none" strike="noStrike" kern="0" cap="none" spc="0" normalizeH="0" baseline="30000" noProof="0" dirty="0">
                <a:ln>
                  <a:noFill/>
                </a:ln>
                <a:solidFill>
                  <a:srgbClr val="FFFF00"/>
                </a:solidFill>
                <a:effectLst>
                  <a:outerShdw blurRad="38100" dist="38100" dir="2700000" algn="tl">
                    <a:srgbClr val="000000"/>
                  </a:outerShdw>
                </a:effectLst>
                <a:uLnTx/>
                <a:uFillTx/>
                <a:latin typeface="+mn-lt"/>
                <a:ea typeface="+mn-ea"/>
                <a:cs typeface="+mn-cs"/>
              </a:rPr>
              <a:t>6</a:t>
            </a:r>
            <a:r>
              <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，还有许多小动物呢，有公鸡啊</a:t>
            </a:r>
            <a:r>
              <a:rPr kumimoji="0" lang="en-US" altLang="zh-CN" sz="3200" b="1" i="0" u="none" strike="noStrike" kern="0" cap="none" spc="0" normalizeH="0" baseline="30000" noProof="0" dirty="0">
                <a:ln>
                  <a:noFill/>
                </a:ln>
                <a:solidFill>
                  <a:srgbClr val="FFFF00"/>
                </a:solidFill>
                <a:effectLst>
                  <a:outerShdw blurRad="38100" dist="38100" dir="2700000" algn="tl">
                    <a:srgbClr val="000000"/>
                  </a:outerShdw>
                </a:effectLst>
                <a:uLnTx/>
                <a:uFillTx/>
                <a:latin typeface="+mn-lt"/>
                <a:ea typeface="+mn-ea"/>
                <a:cs typeface="+mn-cs"/>
              </a:rPr>
              <a:t>7</a:t>
            </a:r>
            <a:r>
              <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，白鸭啊</a:t>
            </a:r>
            <a:r>
              <a:rPr kumimoji="0" lang="en-US" altLang="zh-CN" sz="3200" b="1" i="0" u="none" strike="noStrike" kern="0" cap="none" spc="0" normalizeH="0" baseline="30000" noProof="0" dirty="0">
                <a:ln>
                  <a:noFill/>
                </a:ln>
                <a:solidFill>
                  <a:srgbClr val="FFFF00"/>
                </a:solidFill>
                <a:effectLst>
                  <a:outerShdw blurRad="38100" dist="38100" dir="2700000" algn="tl">
                    <a:srgbClr val="000000"/>
                  </a:outerShdw>
                </a:effectLst>
                <a:uLnTx/>
                <a:uFillTx/>
                <a:latin typeface="+mn-lt"/>
                <a:ea typeface="+mn-ea"/>
                <a:cs typeface="+mn-cs"/>
              </a:rPr>
              <a:t>8</a:t>
            </a:r>
            <a:r>
              <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，猪啊</a:t>
            </a:r>
            <a:r>
              <a:rPr kumimoji="0" lang="en-US" altLang="zh-CN" sz="3200" b="1" i="0" u="none" strike="noStrike" kern="0" cap="none" spc="0" normalizeH="0" baseline="30000" noProof="0" dirty="0">
                <a:ln>
                  <a:noFill/>
                </a:ln>
                <a:solidFill>
                  <a:srgbClr val="FFFF00"/>
                </a:solidFill>
                <a:effectLst>
                  <a:outerShdw blurRad="38100" dist="38100" dir="2700000" algn="tl">
                    <a:srgbClr val="000000"/>
                  </a:outerShdw>
                </a:effectLst>
                <a:uLnTx/>
                <a:uFillTx/>
                <a:latin typeface="+mn-lt"/>
                <a:ea typeface="+mn-ea"/>
                <a:cs typeface="+mn-cs"/>
              </a:rPr>
              <a:t>9</a:t>
            </a:r>
            <a:r>
              <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，羊啊</a:t>
            </a:r>
            <a:r>
              <a:rPr kumimoji="0" lang="en-US" altLang="zh-CN" sz="3200" b="1" i="0" u="none" strike="noStrike" kern="0" cap="none" spc="0" normalizeH="0" baseline="30000" noProof="0" dirty="0">
                <a:ln>
                  <a:noFill/>
                </a:ln>
                <a:solidFill>
                  <a:srgbClr val="FFFF00"/>
                </a:solidFill>
                <a:effectLst>
                  <a:outerShdw blurRad="38100" dist="38100" dir="2700000" algn="tl">
                    <a:srgbClr val="000000"/>
                  </a:outerShdw>
                </a:effectLst>
                <a:uLnTx/>
                <a:uFillTx/>
                <a:latin typeface="+mn-lt"/>
                <a:ea typeface="+mn-ea"/>
                <a:cs typeface="+mn-cs"/>
              </a:rPr>
              <a:t>10</a:t>
            </a:r>
            <a:r>
              <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，大水牛啊</a:t>
            </a:r>
            <a:r>
              <a:rPr kumimoji="0" lang="en-US" altLang="zh-CN" sz="3200" b="1" i="0" u="none" strike="noStrike" kern="0" cap="none" spc="0" normalizeH="0" baseline="30000" noProof="0" dirty="0">
                <a:ln>
                  <a:noFill/>
                </a:ln>
                <a:solidFill>
                  <a:srgbClr val="FFFF00"/>
                </a:solidFill>
                <a:effectLst>
                  <a:outerShdw blurRad="38100" dist="38100" dir="2700000" algn="tl">
                    <a:srgbClr val="000000"/>
                  </a:outerShdw>
                </a:effectLst>
                <a:uLnTx/>
                <a:uFillTx/>
                <a:latin typeface="+mn-lt"/>
                <a:ea typeface="+mn-ea"/>
                <a:cs typeface="+mn-cs"/>
              </a:rPr>
              <a:t>11</a:t>
            </a:r>
            <a:r>
              <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，枣红马啊</a:t>
            </a:r>
            <a:r>
              <a:rPr kumimoji="0" lang="en-US" altLang="zh-CN" sz="3200" b="1" i="0" u="none" strike="noStrike" kern="0" cap="none" spc="0" normalizeH="0" baseline="30000" noProof="0" dirty="0">
                <a:ln>
                  <a:noFill/>
                </a:ln>
                <a:solidFill>
                  <a:srgbClr val="FFFF00"/>
                </a:solidFill>
                <a:effectLst>
                  <a:outerShdw blurRad="38100" dist="38100" dir="2700000" algn="tl">
                    <a:srgbClr val="000000"/>
                  </a:outerShdw>
                </a:effectLst>
                <a:uLnTx/>
                <a:uFillTx/>
                <a:latin typeface="+mn-lt"/>
                <a:ea typeface="+mn-ea"/>
                <a:cs typeface="+mn-cs"/>
              </a:rPr>
              <a:t>12</a:t>
            </a:r>
            <a:r>
              <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，还有一只小白兔啊</a:t>
            </a:r>
            <a:r>
              <a:rPr kumimoji="0" lang="en-US" altLang="zh-CN" sz="3200" b="1" i="0" u="none" strike="noStrike" kern="0" cap="none" spc="0" normalizeH="0" baseline="30000" noProof="0" dirty="0">
                <a:ln>
                  <a:noFill/>
                </a:ln>
                <a:solidFill>
                  <a:srgbClr val="FFFF00"/>
                </a:solidFill>
                <a:effectLst>
                  <a:outerShdw blurRad="38100" dist="38100" dir="2700000" algn="tl">
                    <a:srgbClr val="000000"/>
                  </a:outerShdw>
                </a:effectLst>
                <a:uLnTx/>
                <a:uFillTx/>
                <a:latin typeface="+mn-lt"/>
                <a:ea typeface="+mn-ea"/>
                <a:cs typeface="+mn-cs"/>
              </a:rPr>
              <a:t>13</a:t>
            </a:r>
            <a:r>
              <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，多热闹啊</a:t>
            </a:r>
            <a:r>
              <a:rPr kumimoji="0" lang="en-US" altLang="zh-CN" sz="3200" b="1" i="0" u="none" strike="noStrike" kern="0" cap="none" spc="0" normalizeH="0" baseline="30000" noProof="0" dirty="0">
                <a:ln>
                  <a:noFill/>
                </a:ln>
                <a:solidFill>
                  <a:srgbClr val="FFFF00"/>
                </a:solidFill>
                <a:effectLst>
                  <a:outerShdw blurRad="38100" dist="38100" dir="2700000" algn="tl">
                    <a:srgbClr val="000000"/>
                  </a:outerShdw>
                </a:effectLst>
                <a:uLnTx/>
                <a:uFillTx/>
                <a:latin typeface="+mn-lt"/>
                <a:ea typeface="+mn-ea"/>
                <a:cs typeface="+mn-cs"/>
              </a:rPr>
              <a:t>14</a:t>
            </a:r>
            <a:r>
              <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a:t>
            </a:r>
            <a:endPar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        是啊</a:t>
            </a:r>
            <a:r>
              <a:rPr kumimoji="0" lang="en-US" altLang="zh-CN" sz="3200" b="1" i="0" u="none" strike="noStrike" kern="0" cap="none" spc="0" normalizeH="0" baseline="30000" noProof="0" dirty="0">
                <a:ln>
                  <a:noFill/>
                </a:ln>
                <a:solidFill>
                  <a:srgbClr val="FFFF00"/>
                </a:solidFill>
                <a:effectLst>
                  <a:outerShdw blurRad="38100" dist="38100" dir="2700000" algn="tl">
                    <a:srgbClr val="000000"/>
                  </a:outerShdw>
                </a:effectLst>
                <a:uLnTx/>
                <a:uFillTx/>
                <a:latin typeface="+mn-lt"/>
                <a:ea typeface="+mn-ea"/>
                <a:cs typeface="+mn-cs"/>
              </a:rPr>
              <a:t>15</a:t>
            </a:r>
            <a:r>
              <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，画得就像真的一样啊</a:t>
            </a:r>
            <a:r>
              <a:rPr kumimoji="0" lang="en-US" altLang="zh-CN" sz="3200" b="1" i="0" u="none" strike="noStrike" kern="0" cap="none" spc="0" normalizeH="0" baseline="30000" noProof="0" dirty="0">
                <a:ln>
                  <a:noFill/>
                </a:ln>
                <a:solidFill>
                  <a:srgbClr val="FFFF00"/>
                </a:solidFill>
                <a:effectLst>
                  <a:outerShdw blurRad="38100" dist="38100" dir="2700000" algn="tl">
                    <a:srgbClr val="000000"/>
                  </a:outerShdw>
                </a:effectLst>
                <a:uLnTx/>
                <a:uFillTx/>
                <a:latin typeface="+mn-lt"/>
                <a:ea typeface="+mn-ea"/>
                <a:cs typeface="+mn-cs"/>
              </a:rPr>
              <a:t>16</a:t>
            </a:r>
            <a:r>
              <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a:t>
            </a:r>
            <a:endParaRPr kumimoji="0" lang="en-US" altLang="zh-CN"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endParaRPr kumimoji="0" lang="en-US" altLang="zh-CN"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zh-CN" altLang="en-US" sz="28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不需死记硬背，只要将前一个音节顺势连读“</a:t>
            </a:r>
            <a:r>
              <a:rPr kumimoji="0" lang="en-US" altLang="zh-CN" sz="28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a”</a:t>
            </a:r>
            <a:r>
              <a:rPr kumimoji="0" lang="zh-CN" altLang="en-US" sz="28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，自然就会念出“</a:t>
            </a:r>
            <a:r>
              <a:rPr kumimoji="0" lang="en-US" altLang="zh-CN" sz="28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a”</a:t>
            </a:r>
            <a:r>
              <a:rPr kumimoji="0" lang="zh-CN" altLang="en-US" sz="28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rPr>
              <a:t>的变音来。</a:t>
            </a:r>
            <a:endParaRPr kumimoji="0" lang="zh-CN" altLang="en-US" sz="2800" b="1" i="0" u="none" strike="noStrike" kern="0" cap="none" spc="0" normalizeH="0" baseline="0" noProof="0" dirty="0">
              <a:ln>
                <a:noFill/>
              </a:ln>
              <a:solidFill>
                <a:schemeClr val="tx1"/>
              </a:solidFill>
              <a:effectLst>
                <a:outerShdw blurRad="38100" dist="38100" dir="2700000" algn="tl">
                  <a:srgbClr val="000000"/>
                </a:outerShdw>
              </a:effectLst>
              <a:uLnTx/>
              <a:uFillTx/>
              <a:latin typeface="宋体" panose="02010600030101010101" pitchFamily="2" charset="-122"/>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endPar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endParaRPr kumimoji="0" lang="en-US" altLang="zh-CN" sz="32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endParaRPr>
          </a:p>
        </p:txBody>
      </p:sp>
    </p:spTree>
  </p:cSld>
  <p:clrMapOvr>
    <a:masterClrMapping/>
  </p:clrMapOvr>
  <p:transition spd="med">
    <p:pull dir="d"/>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9490" name="Rectangle 2"/>
          <p:cNvSpPr>
            <a:spLocks noGrp="1" noChangeArrowheads="1"/>
          </p:cNvSpPr>
          <p:nvPr>
            <p:ph type="title"/>
          </p:nvPr>
        </p:nvSpPr>
        <p:spPr/>
        <p:txBody>
          <a:bodyPr vert="horz" wrap="square" lIns="91440" tIns="45720" rIns="91440" bIns="45720"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0" cap="none" spc="0" normalizeH="0" baseline="0" noProof="0">
                <a:ln>
                  <a:noFill/>
                </a:ln>
                <a:solidFill>
                  <a:srgbClr val="FFFF00"/>
                </a:solidFill>
                <a:effectLst>
                  <a:outerShdw blurRad="38100" dist="38100" dir="2700000" algn="tl">
                    <a:srgbClr val="000000"/>
                  </a:outerShdw>
                </a:effectLst>
                <a:uLnTx/>
                <a:uFillTx/>
                <a:latin typeface="+mj-lt"/>
                <a:ea typeface="+mj-ea"/>
                <a:cs typeface="+mj-cs"/>
              </a:rPr>
              <a:t>答案</a:t>
            </a:r>
            <a:endParaRPr kumimoji="0" lang="zh-CN" altLang="en-US" sz="4400" b="1" i="0" u="none" strike="noStrike" kern="0" cap="none" spc="0" normalizeH="0" baseline="0" noProof="0">
              <a:ln>
                <a:noFill/>
              </a:ln>
              <a:solidFill>
                <a:srgbClr val="FFFF00"/>
              </a:solidFill>
              <a:effectLst>
                <a:outerShdw blurRad="38100" dist="38100" dir="2700000" algn="tl">
                  <a:srgbClr val="000000"/>
                </a:outerShdw>
              </a:effectLst>
              <a:uLnTx/>
              <a:uFillTx/>
              <a:latin typeface="+mj-lt"/>
              <a:ea typeface="+mj-ea"/>
              <a:cs typeface="+mj-cs"/>
            </a:endParaRPr>
          </a:p>
        </p:txBody>
      </p:sp>
      <p:sp>
        <p:nvSpPr>
          <p:cNvPr id="319491" name="Rectangle 3"/>
          <p:cNvSpPr>
            <a:spLocks noGrp="1" noChangeArrowheads="1"/>
          </p:cNvSpPr>
          <p:nvPr>
            <p:ph idx="1"/>
          </p:nvPr>
        </p:nvSpPr>
        <p:spPr>
          <a:xfrm>
            <a:off x="457200" y="1600200"/>
            <a:ext cx="8229600" cy="5105400"/>
          </a:xfrm>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en-US" altLang="zh-CN" sz="28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rPr>
              <a:t>看啊</a:t>
            </a:r>
            <a:r>
              <a:rPr kumimoji="0" lang="en-US" altLang="zh-CN" sz="3200" b="1" i="0" u="none" strike="noStrike" kern="0" cap="none" spc="0" normalizeH="0" baseline="30000" noProof="0">
                <a:ln>
                  <a:noFill/>
                </a:ln>
                <a:solidFill>
                  <a:schemeClr val="tx1"/>
                </a:solidFill>
                <a:effectLst>
                  <a:outerShdw blurRad="38100" dist="38100" dir="2700000" algn="tl">
                    <a:srgbClr val="000000"/>
                  </a:outerShdw>
                </a:effectLst>
                <a:uLnTx/>
                <a:uFillTx/>
                <a:latin typeface="+mn-lt"/>
                <a:ea typeface="+mn-ea"/>
                <a:cs typeface="+mn-cs"/>
              </a:rPr>
              <a:t>1(na)</a:t>
            </a:r>
            <a:r>
              <a:rPr kumimoji="0" lang="zh-CN" altLang="en-US"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rPr>
              <a:t>，多美的一幅画</a:t>
            </a: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（儿）</a:t>
            </a:r>
            <a:r>
              <a:rPr kumimoji="0" lang="zh-CN" altLang="en-US"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rPr>
              <a:t>啊</a:t>
            </a:r>
            <a:r>
              <a:rPr kumimoji="0" lang="en-US" altLang="zh-CN" sz="3200" b="1" i="0" u="none" strike="noStrike" kern="0" cap="none" spc="0" normalizeH="0" baseline="30000" noProof="0">
                <a:ln>
                  <a:noFill/>
                </a:ln>
                <a:solidFill>
                  <a:schemeClr val="tx1"/>
                </a:solidFill>
                <a:effectLst>
                  <a:outerShdw blurRad="38100" dist="38100" dir="2700000" algn="tl">
                    <a:srgbClr val="000000"/>
                  </a:outerShdw>
                </a:effectLst>
                <a:uLnTx/>
                <a:uFillTx/>
                <a:latin typeface="+mn-lt"/>
                <a:ea typeface="+mn-ea"/>
                <a:cs typeface="+mn-cs"/>
              </a:rPr>
              <a:t>2(ra)</a:t>
            </a:r>
            <a:r>
              <a:rPr kumimoji="0" lang="zh-CN" altLang="en-US"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rPr>
              <a:t>！那上面有山啊</a:t>
            </a:r>
            <a:r>
              <a:rPr kumimoji="0" lang="en-US" altLang="zh-CN" sz="3200" b="1" i="0" u="none" strike="noStrike" kern="0" cap="none" spc="0" normalizeH="0" baseline="30000" noProof="0">
                <a:ln>
                  <a:noFill/>
                </a:ln>
                <a:solidFill>
                  <a:schemeClr val="tx1"/>
                </a:solidFill>
                <a:effectLst>
                  <a:outerShdw blurRad="38100" dist="38100" dir="2700000" algn="tl">
                    <a:srgbClr val="000000"/>
                  </a:outerShdw>
                </a:effectLst>
                <a:uLnTx/>
                <a:uFillTx/>
                <a:latin typeface="+mn-lt"/>
                <a:ea typeface="+mn-ea"/>
                <a:cs typeface="+mn-cs"/>
              </a:rPr>
              <a:t>3(na)</a:t>
            </a:r>
            <a:r>
              <a:rPr kumimoji="0" lang="zh-CN" altLang="en-US"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rPr>
              <a:t>，水啊</a:t>
            </a:r>
            <a:r>
              <a:rPr kumimoji="0" lang="en-US" altLang="zh-CN" sz="3200" b="1" i="0" u="none" strike="noStrike" kern="0" cap="none" spc="0" normalizeH="0" baseline="30000" noProof="0">
                <a:ln>
                  <a:noFill/>
                </a:ln>
                <a:solidFill>
                  <a:schemeClr val="tx1"/>
                </a:solidFill>
                <a:effectLst>
                  <a:outerShdw blurRad="38100" dist="38100" dir="2700000" algn="tl">
                    <a:srgbClr val="000000"/>
                  </a:outerShdw>
                </a:effectLst>
                <a:uLnTx/>
                <a:uFillTx/>
                <a:latin typeface="+mn-lt"/>
                <a:ea typeface="+mn-ea"/>
                <a:cs typeface="+mn-cs"/>
              </a:rPr>
              <a:t>4(ya)</a:t>
            </a:r>
            <a:r>
              <a:rPr kumimoji="0" lang="zh-CN" altLang="en-US"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rPr>
              <a:t>，树啊</a:t>
            </a:r>
            <a:r>
              <a:rPr kumimoji="0" lang="en-US" altLang="zh-CN" sz="3200" b="1" i="0" u="none" strike="noStrike" kern="0" cap="none" spc="0" normalizeH="0" baseline="30000" noProof="0">
                <a:ln>
                  <a:noFill/>
                </a:ln>
                <a:solidFill>
                  <a:schemeClr val="tx1"/>
                </a:solidFill>
                <a:effectLst>
                  <a:outerShdw blurRad="38100" dist="38100" dir="2700000" algn="tl">
                    <a:srgbClr val="000000"/>
                  </a:outerShdw>
                </a:effectLst>
                <a:uLnTx/>
                <a:uFillTx/>
                <a:latin typeface="+mn-lt"/>
                <a:ea typeface="+mn-ea"/>
                <a:cs typeface="+mn-cs"/>
              </a:rPr>
              <a:t>5(wa)</a:t>
            </a:r>
            <a:r>
              <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a:t>
            </a:r>
            <a:r>
              <a:rPr kumimoji="0" lang="en-US" altLang="zh-CN"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rPr>
              <a:t>,   </a:t>
            </a:r>
            <a:r>
              <a:rPr kumimoji="0" lang="zh-CN" altLang="en-US"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rPr>
              <a:t>花儿啊</a:t>
            </a:r>
            <a:r>
              <a:rPr kumimoji="0" lang="en-US" altLang="zh-CN" sz="3200" b="1" i="0" u="none" strike="noStrike" kern="0" cap="none" spc="0" normalizeH="0" baseline="30000" noProof="0">
                <a:ln>
                  <a:noFill/>
                </a:ln>
                <a:solidFill>
                  <a:schemeClr val="tx1"/>
                </a:solidFill>
                <a:effectLst>
                  <a:outerShdw blurRad="38100" dist="38100" dir="2700000" algn="tl">
                    <a:srgbClr val="000000"/>
                  </a:outerShdw>
                </a:effectLst>
                <a:uLnTx/>
                <a:uFillTx/>
                <a:latin typeface="+mn-lt"/>
                <a:ea typeface="+mn-ea"/>
                <a:cs typeface="+mn-cs"/>
              </a:rPr>
              <a:t>6(ra)</a:t>
            </a:r>
            <a:r>
              <a:rPr kumimoji="0" lang="zh-CN" altLang="en-US"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rPr>
              <a:t>，还有许多小动物呢，有公鸡啊</a:t>
            </a:r>
            <a:r>
              <a:rPr kumimoji="0" lang="en-US" altLang="zh-CN" sz="3200" b="1" i="0" u="none" strike="noStrike" kern="0" cap="none" spc="0" normalizeH="0" baseline="30000" noProof="0">
                <a:ln>
                  <a:noFill/>
                </a:ln>
                <a:solidFill>
                  <a:schemeClr val="tx1"/>
                </a:solidFill>
                <a:effectLst>
                  <a:outerShdw blurRad="38100" dist="38100" dir="2700000" algn="tl">
                    <a:srgbClr val="000000"/>
                  </a:outerShdw>
                </a:effectLst>
                <a:uLnTx/>
                <a:uFillTx/>
                <a:latin typeface="+mn-lt"/>
                <a:ea typeface="+mn-ea"/>
                <a:cs typeface="+mn-cs"/>
              </a:rPr>
              <a:t>7(ya)</a:t>
            </a:r>
            <a:r>
              <a:rPr kumimoji="0" lang="zh-CN" altLang="en-US"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rPr>
              <a:t>，白鸭啊</a:t>
            </a:r>
            <a:r>
              <a:rPr kumimoji="0" lang="en-US" altLang="zh-CN" sz="3200" b="1" i="0" u="none" strike="noStrike" kern="0" cap="none" spc="0" normalizeH="0" baseline="30000" noProof="0">
                <a:ln>
                  <a:noFill/>
                </a:ln>
                <a:solidFill>
                  <a:schemeClr val="tx1"/>
                </a:solidFill>
                <a:effectLst>
                  <a:outerShdw blurRad="38100" dist="38100" dir="2700000" algn="tl">
                    <a:srgbClr val="000000"/>
                  </a:outerShdw>
                </a:effectLst>
                <a:uLnTx/>
                <a:uFillTx/>
                <a:latin typeface="+mn-lt"/>
                <a:ea typeface="+mn-ea"/>
                <a:cs typeface="+mn-cs"/>
              </a:rPr>
              <a:t>8(ya)</a:t>
            </a:r>
            <a:r>
              <a:rPr kumimoji="0" lang="zh-CN" altLang="en-US"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rPr>
              <a:t>，猪啊</a:t>
            </a:r>
            <a:r>
              <a:rPr kumimoji="0" lang="en-US" altLang="zh-CN" sz="3200" b="1" i="0" u="none" strike="noStrike" kern="0" cap="none" spc="0" normalizeH="0" baseline="30000" noProof="0">
                <a:ln>
                  <a:noFill/>
                </a:ln>
                <a:solidFill>
                  <a:schemeClr val="tx1"/>
                </a:solidFill>
                <a:effectLst>
                  <a:outerShdw blurRad="38100" dist="38100" dir="2700000" algn="tl">
                    <a:srgbClr val="000000"/>
                  </a:outerShdw>
                </a:effectLst>
                <a:uLnTx/>
                <a:uFillTx/>
                <a:latin typeface="+mn-lt"/>
                <a:ea typeface="+mn-ea"/>
                <a:cs typeface="+mn-cs"/>
              </a:rPr>
              <a:t>9(wa)</a:t>
            </a:r>
            <a:r>
              <a:rPr kumimoji="0" lang="zh-CN" altLang="en-US"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rPr>
              <a:t>，羊啊</a:t>
            </a:r>
            <a:r>
              <a:rPr kumimoji="0" lang="en-US" altLang="zh-CN" sz="3200" b="1" i="0" u="none" strike="noStrike" kern="0" cap="none" spc="0" normalizeH="0" baseline="30000" noProof="0">
                <a:ln>
                  <a:noFill/>
                </a:ln>
                <a:solidFill>
                  <a:schemeClr val="tx1"/>
                </a:solidFill>
                <a:effectLst>
                  <a:outerShdw blurRad="38100" dist="38100" dir="2700000" algn="tl">
                    <a:srgbClr val="000000"/>
                  </a:outerShdw>
                </a:effectLst>
                <a:uLnTx/>
                <a:uFillTx/>
                <a:latin typeface="+mn-lt"/>
                <a:ea typeface="+mn-ea"/>
                <a:cs typeface="+mn-cs"/>
              </a:rPr>
              <a:t>10(nga)</a:t>
            </a:r>
            <a:r>
              <a:rPr kumimoji="0" lang="zh-CN" altLang="en-US"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rPr>
              <a:t>，大水牛啊</a:t>
            </a:r>
            <a:r>
              <a:rPr kumimoji="0" lang="en-US" altLang="zh-CN" sz="3200" b="1" i="0" u="none" strike="noStrike" kern="0" cap="none" spc="0" normalizeH="0" baseline="30000" noProof="0">
                <a:ln>
                  <a:noFill/>
                </a:ln>
                <a:solidFill>
                  <a:schemeClr val="tx1"/>
                </a:solidFill>
                <a:effectLst>
                  <a:outerShdw blurRad="38100" dist="38100" dir="2700000" algn="tl">
                    <a:srgbClr val="000000"/>
                  </a:outerShdw>
                </a:effectLst>
                <a:uLnTx/>
                <a:uFillTx/>
                <a:latin typeface="+mn-lt"/>
                <a:ea typeface="+mn-ea"/>
                <a:cs typeface="+mn-cs"/>
              </a:rPr>
              <a:t>11(wa)</a:t>
            </a:r>
            <a:r>
              <a:rPr kumimoji="0" lang="zh-CN" altLang="en-US"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rPr>
              <a:t>，枣红马啊</a:t>
            </a:r>
            <a:r>
              <a:rPr kumimoji="0" lang="en-US" altLang="zh-CN" sz="3200" b="1" i="0" u="none" strike="noStrike" kern="0" cap="none" spc="0" normalizeH="0" baseline="30000" noProof="0">
                <a:ln>
                  <a:noFill/>
                </a:ln>
                <a:solidFill>
                  <a:schemeClr val="tx1"/>
                </a:solidFill>
                <a:effectLst>
                  <a:outerShdw blurRad="38100" dist="38100" dir="2700000" algn="tl">
                    <a:srgbClr val="000000"/>
                  </a:outerShdw>
                </a:effectLst>
                <a:uLnTx/>
                <a:uFillTx/>
                <a:latin typeface="+mn-lt"/>
                <a:ea typeface="+mn-ea"/>
                <a:cs typeface="+mn-cs"/>
              </a:rPr>
              <a:t>12(ya)</a:t>
            </a:r>
            <a:r>
              <a:rPr kumimoji="0" lang="zh-CN" altLang="en-US"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rPr>
              <a:t>， 还有一只小白兔啊</a:t>
            </a:r>
            <a:r>
              <a:rPr kumimoji="0" lang="en-US" altLang="zh-CN" sz="3200" b="1" i="0" u="none" strike="noStrike" kern="0" cap="none" spc="0" normalizeH="0" baseline="30000" noProof="0">
                <a:ln>
                  <a:noFill/>
                </a:ln>
                <a:solidFill>
                  <a:schemeClr val="tx1"/>
                </a:solidFill>
                <a:effectLst>
                  <a:outerShdw blurRad="38100" dist="38100" dir="2700000" algn="tl">
                    <a:srgbClr val="000000"/>
                  </a:outerShdw>
                </a:effectLst>
                <a:uLnTx/>
                <a:uFillTx/>
                <a:latin typeface="+mn-lt"/>
                <a:ea typeface="+mn-ea"/>
                <a:cs typeface="+mn-cs"/>
              </a:rPr>
              <a:t>13(wa)</a:t>
            </a:r>
            <a:r>
              <a:rPr kumimoji="0" lang="zh-CN" altLang="en-US"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rPr>
              <a:t>，多热闹啊</a:t>
            </a:r>
            <a:r>
              <a:rPr kumimoji="0" lang="en-US" altLang="zh-CN" sz="3200" b="1" i="0" u="none" strike="noStrike" kern="0" cap="none" spc="0" normalizeH="0" baseline="30000" noProof="0">
                <a:ln>
                  <a:noFill/>
                </a:ln>
                <a:solidFill>
                  <a:schemeClr val="tx1"/>
                </a:solidFill>
                <a:effectLst>
                  <a:outerShdw blurRad="38100" dist="38100" dir="2700000" algn="tl">
                    <a:srgbClr val="000000"/>
                  </a:outerShdw>
                </a:effectLst>
                <a:uLnTx/>
                <a:uFillTx/>
                <a:latin typeface="+mn-lt"/>
                <a:ea typeface="+mn-ea"/>
                <a:cs typeface="+mn-cs"/>
              </a:rPr>
              <a:t>14(wa)</a:t>
            </a:r>
            <a:r>
              <a:rPr kumimoji="0" lang="zh-CN" altLang="en-US"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rPr>
              <a:t>！</a:t>
            </a:r>
            <a:endParaRPr kumimoji="0" lang="zh-CN" altLang="en-US"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rPr>
              <a:t>是啊</a:t>
            </a:r>
            <a:r>
              <a:rPr kumimoji="0" lang="en-US" altLang="zh-CN" sz="3200" b="1" i="0" u="none" strike="noStrike" kern="0" cap="none" spc="0" normalizeH="0" baseline="30000" noProof="0">
                <a:ln>
                  <a:noFill/>
                </a:ln>
                <a:solidFill>
                  <a:schemeClr val="tx1"/>
                </a:solidFill>
                <a:effectLst>
                  <a:outerShdw blurRad="38100" dist="38100" dir="2700000" algn="tl">
                    <a:srgbClr val="000000"/>
                  </a:outerShdw>
                </a:effectLst>
                <a:uLnTx/>
                <a:uFillTx/>
                <a:latin typeface="+mn-lt"/>
                <a:ea typeface="+mn-ea"/>
                <a:cs typeface="+mn-cs"/>
              </a:rPr>
              <a:t>15(ra)</a:t>
            </a:r>
            <a:r>
              <a:rPr kumimoji="0" lang="zh-CN" altLang="en-US"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rPr>
              <a:t>，画得就像真的一样啊</a:t>
            </a:r>
            <a:r>
              <a:rPr kumimoji="0" lang="en-US" altLang="zh-CN" sz="3200" b="1" i="0" u="none" strike="noStrike" kern="0" cap="none" spc="0" normalizeH="0" baseline="30000" noProof="0">
                <a:ln>
                  <a:noFill/>
                </a:ln>
                <a:solidFill>
                  <a:schemeClr val="tx1"/>
                </a:solidFill>
                <a:effectLst>
                  <a:outerShdw blurRad="38100" dist="38100" dir="2700000" algn="tl">
                    <a:srgbClr val="000000"/>
                  </a:outerShdw>
                </a:effectLst>
                <a:uLnTx/>
                <a:uFillTx/>
                <a:latin typeface="+mn-lt"/>
                <a:ea typeface="+mn-ea"/>
                <a:cs typeface="+mn-cs"/>
              </a:rPr>
              <a:t>16(nga)</a:t>
            </a:r>
            <a:r>
              <a:rPr kumimoji="0" lang="zh-CN" altLang="en-US"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rPr>
              <a:t>！</a:t>
            </a:r>
            <a:endParaRPr kumimoji="0" lang="zh-CN" altLang="en-US"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endParaRPr kumimoji="0" lang="zh-CN" altLang="en-US" sz="3200" b="1" i="0" u="none" strike="noStrike" kern="0" cap="none" spc="0" normalizeH="0" baseline="30000" noProof="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endParaRPr kumimoji="0" lang="zh-CN" altLang="en-US" sz="28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zh-CN" altLang="en-US" sz="28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      </a:t>
            </a:r>
            <a:endParaRPr kumimoji="0" lang="zh-CN" altLang="en-US" sz="28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Tree>
  </p:cSld>
  <p:clrMapOvr>
    <a:masterClrMapping/>
  </p:clrMapOvr>
  <p:transition spd="med">
    <p:pull dir="d"/>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4242" name="Rectangle 2"/>
          <p:cNvSpPr>
            <a:spLocks noGrp="1" noChangeArrowheads="1"/>
          </p:cNvSpPr>
          <p:nvPr>
            <p:ph type="title"/>
          </p:nvPr>
        </p:nvSpPr>
        <p:spPr/>
        <p:txBody>
          <a:bodyPr vert="horz" wrap="square" lIns="91440" tIns="45720" rIns="91440" bIns="45720"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0" i="0" u="none" strike="noStrike" kern="0" cap="none" spc="0" normalizeH="0" baseline="0" noProof="0">
                <a:ln>
                  <a:noFill/>
                </a:ln>
                <a:solidFill>
                  <a:schemeClr val="tx1"/>
                </a:solidFill>
                <a:effectLst>
                  <a:outerShdw blurRad="38100" dist="38100" dir="2700000" algn="tl">
                    <a:srgbClr val="000000"/>
                  </a:outerShdw>
                </a:effectLst>
                <a:uLnTx/>
                <a:uFillTx/>
                <a:latin typeface="+mj-lt"/>
                <a:ea typeface="+mj-ea"/>
                <a:cs typeface="+mj-cs"/>
              </a:rPr>
              <a:t>朗读的技巧</a:t>
            </a:r>
            <a:r>
              <a:rPr kumimoji="0" lang="en-US" altLang="zh-CN" sz="4400" b="0" i="0" u="none" strike="noStrike" kern="0" cap="none" spc="0" normalizeH="0" baseline="0" noProof="0">
                <a:ln>
                  <a:noFill/>
                </a:ln>
                <a:solidFill>
                  <a:schemeClr val="tx1"/>
                </a:solidFill>
                <a:effectLst>
                  <a:outerShdw blurRad="38100" dist="38100" dir="2700000" algn="tl">
                    <a:srgbClr val="000000"/>
                  </a:outerShdw>
                </a:effectLst>
                <a:uLnTx/>
                <a:uFillTx/>
                <a:latin typeface="+mj-lt"/>
                <a:ea typeface="+mj-ea"/>
                <a:cs typeface="+mj-cs"/>
              </a:rPr>
              <a:t>—</a:t>
            </a:r>
            <a:r>
              <a:rPr kumimoji="0" lang="zh-CN" altLang="en-US" sz="4400" b="0" i="0" u="none" strike="noStrike" kern="0" cap="none" spc="0" normalizeH="0" baseline="0" noProof="0">
                <a:ln>
                  <a:noFill/>
                </a:ln>
                <a:solidFill>
                  <a:schemeClr val="tx1"/>
                </a:solidFill>
                <a:effectLst>
                  <a:outerShdw blurRad="38100" dist="38100" dir="2700000" algn="tl">
                    <a:srgbClr val="000000"/>
                  </a:outerShdw>
                </a:effectLst>
                <a:uLnTx/>
                <a:uFillTx/>
                <a:latin typeface="+mj-lt"/>
                <a:ea typeface="+mj-ea"/>
                <a:cs typeface="+mj-cs"/>
              </a:rPr>
              <a:t>停连</a:t>
            </a:r>
            <a:endParaRPr kumimoji="0" lang="zh-CN" altLang="en-US" sz="4400" b="0" i="0" u="none" strike="noStrike" kern="0" cap="none" spc="0" normalizeH="0" baseline="0" noProof="0">
              <a:ln>
                <a:noFill/>
              </a:ln>
              <a:solidFill>
                <a:schemeClr val="tx1"/>
              </a:solidFill>
              <a:effectLst>
                <a:outerShdw blurRad="38100" dist="38100" dir="2700000" algn="tl">
                  <a:srgbClr val="000000"/>
                </a:outerShdw>
              </a:effectLst>
              <a:uLnTx/>
              <a:uFillTx/>
              <a:latin typeface="+mj-lt"/>
              <a:ea typeface="+mj-ea"/>
              <a:cs typeface="+mj-cs"/>
            </a:endParaRPr>
          </a:p>
        </p:txBody>
      </p:sp>
      <p:sp>
        <p:nvSpPr>
          <p:cNvPr id="394243" name="Rectangle 3"/>
          <p:cNvSpPr>
            <a:spLocks noGrp="1" noChangeArrowheads="1"/>
          </p:cNvSpPr>
          <p:nvPr>
            <p:ph idx="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en-US" altLang="zh-CN" sz="28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28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停，指停顿，连，指连接。停顿和连接都</a:t>
            </a:r>
            <a:endParaRPr kumimoji="0" lang="zh-CN" altLang="en-US" sz="28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zh-CN" altLang="en-US" sz="28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是有声语言行进中显示语意、抒发感情地方</a:t>
            </a:r>
            <a:endParaRPr kumimoji="0" lang="zh-CN" altLang="en-US" sz="28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zh-CN" altLang="en-US" sz="28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法。无论停或连，都是思想感情发展变化的</a:t>
            </a:r>
            <a:endParaRPr kumimoji="0" lang="zh-CN" altLang="en-US" sz="28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zh-CN" altLang="en-US" sz="28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要求，而不是任意的。 例如：</a:t>
            </a:r>
            <a:endParaRPr kumimoji="0" lang="zh-CN" altLang="en-US" sz="28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endParaRPr kumimoji="0" lang="en-US" altLang="zh-CN" sz="20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zh-CN" altLang="en-US" sz="20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亲爱的爸爸妈妈：</a:t>
            </a:r>
            <a:r>
              <a:rPr kumimoji="0" lang="en-US" altLang="zh-CN" sz="20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a:t>
            </a:r>
            <a:r>
              <a:rPr kumimoji="0" lang="zh-CN" altLang="en-US" sz="20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欢迎您！</a:t>
            </a:r>
            <a:endParaRPr kumimoji="0" lang="zh-CN" altLang="en-US" sz="20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zh-CN" altLang="en-US" sz="20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亲爱的爸爸：</a:t>
            </a:r>
            <a:r>
              <a:rPr kumimoji="0" lang="en-US" altLang="zh-CN" sz="20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a:t>
            </a:r>
            <a:r>
              <a:rPr kumimoji="0" lang="zh-CN" altLang="en-US" sz="20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妈妈欢迎您！</a:t>
            </a:r>
            <a:endParaRPr kumimoji="0" lang="zh-CN" altLang="en-US" sz="20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r>
              <a:rPr kumimoji="0" lang="zh-CN" altLang="en-US" sz="20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亲爱的：</a:t>
            </a:r>
            <a:r>
              <a:rPr kumimoji="0" lang="en-US" altLang="zh-CN" sz="20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a:t>
            </a:r>
            <a:r>
              <a:rPr kumimoji="0" lang="zh-CN" altLang="en-US" sz="20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爸爸妈妈欢迎您！</a:t>
            </a:r>
            <a:endParaRPr kumimoji="0" lang="zh-CN" altLang="en-US" sz="20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endParaRPr kumimoji="0" lang="zh-CN" altLang="en-US" sz="20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endParaRPr>
          </a:p>
        </p:txBody>
      </p:sp>
    </p:spTree>
  </p:cSld>
  <p:clrMapOvr>
    <a:masterClrMapping/>
  </p:clrMapOvr>
  <p:transition spd="med" advClick="0" advTm="5000">
    <p:pull dir="d"/>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1538" name="Rectangle 2"/>
          <p:cNvSpPr>
            <a:spLocks noGrp="1" noChangeArrowheads="1"/>
          </p:cNvSpPr>
          <p:nvPr>
            <p:ph type="title"/>
          </p:nvPr>
        </p:nvSpPr>
        <p:spPr/>
        <p:txBody>
          <a:bodyPr vert="horz" wrap="square" lIns="91440" tIns="45720" rIns="91440" bIns="45720"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0" cap="none" spc="0" normalizeH="0" baseline="0" noProof="0">
                <a:ln>
                  <a:noFill/>
                </a:ln>
                <a:solidFill>
                  <a:schemeClr val="tx1"/>
                </a:solidFill>
                <a:effectLst>
                  <a:outerShdw blurRad="38100" dist="38100" dir="2700000" algn="tl">
                    <a:srgbClr val="000000"/>
                  </a:outerShdw>
                </a:effectLst>
                <a:uLnTx/>
                <a:uFillTx/>
                <a:latin typeface="+mj-lt"/>
                <a:ea typeface="+mj-ea"/>
                <a:cs typeface="+mj-cs"/>
              </a:rPr>
              <a:t>关于朗读的语调</a:t>
            </a:r>
            <a:endParaRPr kumimoji="0" lang="zh-CN" altLang="en-US" sz="4400" b="1" i="0" u="none" strike="noStrike" kern="0" cap="none" spc="0" normalizeH="0" baseline="0" noProof="0">
              <a:ln>
                <a:noFill/>
              </a:ln>
              <a:solidFill>
                <a:schemeClr val="tx1"/>
              </a:solidFill>
              <a:effectLst>
                <a:outerShdw blurRad="38100" dist="38100" dir="2700000" algn="tl">
                  <a:srgbClr val="000000"/>
                </a:outerShdw>
              </a:effectLst>
              <a:uLnTx/>
              <a:uFillTx/>
              <a:latin typeface="+mj-lt"/>
              <a:ea typeface="+mj-ea"/>
              <a:cs typeface="+mj-cs"/>
            </a:endParaRPr>
          </a:p>
        </p:txBody>
      </p:sp>
      <p:sp>
        <p:nvSpPr>
          <p:cNvPr id="321539" name="Rectangle 3"/>
          <p:cNvSpPr>
            <a:spLocks noGrp="1" noChangeArrowheads="1"/>
          </p:cNvSpPr>
          <p:nvPr>
            <p:ph idx="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避免读书腔；</a:t>
            </a:r>
            <a:endPar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避免一字一顿或一词一顿；</a:t>
            </a:r>
            <a:endPar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避免通篇上扬或通篇下抑，根据文章基调，做到抑扬得当；</a:t>
            </a:r>
            <a:endPar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注意词句中的轻声及轻重格式。</a:t>
            </a:r>
            <a:endPar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注意语速。</a:t>
            </a:r>
            <a:endParaRPr kumimoji="0" lang="zh-CN" altLang="en-US"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Tree>
  </p:cSld>
  <p:clrMapOvr>
    <a:masterClrMapping/>
  </p:clrMapOvr>
  <p:transition spd="med">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21539">
                                            <p:txEl>
                                              <p:charRg st="0" end="7"/>
                                            </p:txEl>
                                          </p:spTgt>
                                        </p:tgtEl>
                                        <p:attrNameLst>
                                          <p:attrName>style.visibility</p:attrName>
                                        </p:attrNameLst>
                                      </p:cBhvr>
                                      <p:to>
                                        <p:strVal val="visible"/>
                                      </p:to>
                                    </p:set>
                                    <p:animEffect transition="in" filter="checkerboard(across)">
                                      <p:cBhvr>
                                        <p:cTn id="7" dur="500"/>
                                        <p:tgtEl>
                                          <p:spTgt spid="321539">
                                            <p:txEl>
                                              <p:charRg st="0" end="7"/>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21539">
                                            <p:txEl>
                                              <p:charRg st="7" end="20"/>
                                            </p:txEl>
                                          </p:spTgt>
                                        </p:tgtEl>
                                        <p:attrNameLst>
                                          <p:attrName>style.visibility</p:attrName>
                                        </p:attrNameLst>
                                      </p:cBhvr>
                                      <p:to>
                                        <p:strVal val="visible"/>
                                      </p:to>
                                    </p:set>
                                    <p:animEffect transition="in" filter="checkerboard(across)">
                                      <p:cBhvr>
                                        <p:cTn id="12" dur="500"/>
                                        <p:tgtEl>
                                          <p:spTgt spid="321539">
                                            <p:txEl>
                                              <p:charRg st="7" end="2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21539">
                                            <p:txEl>
                                              <p:charRg st="20" end="47"/>
                                            </p:txEl>
                                          </p:spTgt>
                                        </p:tgtEl>
                                        <p:attrNameLst>
                                          <p:attrName>style.visibility</p:attrName>
                                        </p:attrNameLst>
                                      </p:cBhvr>
                                      <p:to>
                                        <p:strVal val="visible"/>
                                      </p:to>
                                    </p:set>
                                    <p:animEffect transition="in" filter="checkerboard(across)">
                                      <p:cBhvr>
                                        <p:cTn id="17" dur="500"/>
                                        <p:tgtEl>
                                          <p:spTgt spid="321539">
                                            <p:txEl>
                                              <p:charRg st="20" end="4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21539">
                                            <p:txEl>
                                              <p:charRg st="47" end="62"/>
                                            </p:txEl>
                                          </p:spTgt>
                                        </p:tgtEl>
                                        <p:attrNameLst>
                                          <p:attrName>style.visibility</p:attrName>
                                        </p:attrNameLst>
                                      </p:cBhvr>
                                      <p:to>
                                        <p:strVal val="visible"/>
                                      </p:to>
                                    </p:set>
                                    <p:animEffect transition="in" filter="checkerboard(across)">
                                      <p:cBhvr>
                                        <p:cTn id="22" dur="500"/>
                                        <p:tgtEl>
                                          <p:spTgt spid="321539">
                                            <p:txEl>
                                              <p:charRg st="47" end="6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21539">
                                            <p:txEl>
                                              <p:charRg st="62" end="68"/>
                                            </p:txEl>
                                          </p:spTgt>
                                        </p:tgtEl>
                                        <p:attrNameLst>
                                          <p:attrName>style.visibility</p:attrName>
                                        </p:attrNameLst>
                                      </p:cBhvr>
                                      <p:to>
                                        <p:strVal val="visible"/>
                                      </p:to>
                                    </p:set>
                                    <p:animEffect transition="in" filter="checkerboard(across)">
                                      <p:cBhvr>
                                        <p:cTn id="27" dur="500"/>
                                        <p:tgtEl>
                                          <p:spTgt spid="321539">
                                            <p:txEl>
                                              <p:charRg st="62" end="6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1539"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b="1">
                <a:solidFill>
                  <a:schemeClr val="tx1"/>
                </a:solidFill>
              </a:rPr>
              <a:t>三、新大纲朗读篇目</a:t>
            </a:r>
            <a:endParaRPr lang="zh-CN" altLang="en-US" b="1">
              <a:solidFill>
                <a:schemeClr val="tx1"/>
              </a:solidFill>
            </a:endParaRPr>
          </a:p>
        </p:txBody>
      </p:sp>
      <p:sp>
        <p:nvSpPr>
          <p:cNvPr id="4" name="内容占位符 3"/>
          <p:cNvSpPr>
            <a:spLocks noGrp="1"/>
          </p:cNvSpPr>
          <p:nvPr>
            <p:ph sz="half" idx="1"/>
          </p:nvPr>
        </p:nvSpPr>
        <p:spPr>
          <a:xfrm>
            <a:off x="457200" y="1600200"/>
            <a:ext cx="4038600" cy="4622800"/>
          </a:xfrm>
        </p:spPr>
        <p:txBody>
          <a:bodyPr/>
          <a:p>
            <a:r>
              <a:rPr lang="zh-CN" altLang="en-US" sz="1000"/>
              <a:t>1号 北京的春节</a:t>
            </a:r>
            <a:endParaRPr lang="zh-CN" altLang="en-US" sz="1000"/>
          </a:p>
          <a:p>
            <a:r>
              <a:rPr lang="zh-CN" altLang="en-US" sz="1000"/>
              <a:t>2号 春</a:t>
            </a:r>
            <a:endParaRPr lang="zh-CN" altLang="en-US" sz="1000"/>
          </a:p>
          <a:p>
            <a:r>
              <a:rPr lang="zh-CN" altLang="en-US" sz="1000"/>
              <a:t>3号 匆匆</a:t>
            </a:r>
            <a:endParaRPr lang="zh-CN" altLang="en-US" sz="1000"/>
          </a:p>
          <a:p>
            <a:r>
              <a:rPr lang="zh-CN" altLang="en-US" sz="1000"/>
              <a:t>4号 聪明在于学习，天才在于积累</a:t>
            </a:r>
            <a:endParaRPr lang="zh-CN" altLang="en-US" sz="1000"/>
          </a:p>
          <a:p>
            <a:r>
              <a:rPr lang="zh-CN" altLang="en-US" sz="1000"/>
              <a:t>5号 大匠无名</a:t>
            </a:r>
            <a:endParaRPr lang="zh-CN" altLang="en-US" sz="1000"/>
          </a:p>
          <a:p>
            <a:r>
              <a:rPr lang="zh-CN" altLang="en-US" sz="1000"/>
              <a:t>6号 大自然的语言</a:t>
            </a:r>
            <a:endParaRPr lang="zh-CN" altLang="en-US" sz="1000"/>
          </a:p>
          <a:p>
            <a:r>
              <a:rPr lang="zh-CN" altLang="en-US" sz="1000"/>
              <a:t>7号 当今“千里眼”</a:t>
            </a:r>
            <a:endParaRPr lang="zh-CN" altLang="en-US" sz="1000"/>
          </a:p>
          <a:p>
            <a:r>
              <a:rPr lang="zh-CN" altLang="en-US" sz="1000"/>
              <a:t>8号 鼎湖山听泉</a:t>
            </a:r>
            <a:endParaRPr lang="zh-CN" altLang="en-US" sz="1000"/>
          </a:p>
          <a:p>
            <a:r>
              <a:rPr lang="zh-CN" altLang="en-US" sz="1000"/>
              <a:t>9号 读书人是幸福人</a:t>
            </a:r>
            <a:endParaRPr lang="zh-CN" altLang="en-US" sz="1000"/>
          </a:p>
          <a:p>
            <a:r>
              <a:rPr lang="zh-CN" altLang="en-US" sz="1000"/>
              <a:t>10号 繁星</a:t>
            </a:r>
            <a:endParaRPr lang="zh-CN" altLang="en-US" sz="1000"/>
          </a:p>
          <a:p>
            <a:r>
              <a:rPr lang="zh-CN" altLang="en-US" sz="1000"/>
              <a:t>11号 观潮</a:t>
            </a:r>
            <a:endParaRPr lang="zh-CN" altLang="en-US" sz="1000"/>
          </a:p>
          <a:p>
            <a:r>
              <a:rPr lang="zh-CN" altLang="en-US" sz="1000"/>
              <a:t>12号 孩子和秋风</a:t>
            </a:r>
            <a:endParaRPr lang="zh-CN" altLang="en-US" sz="1000"/>
          </a:p>
          <a:p>
            <a:r>
              <a:rPr lang="zh-CN" altLang="en-US" sz="1000"/>
              <a:t>13号 海滨仲夏夜</a:t>
            </a:r>
            <a:endParaRPr lang="zh-CN" altLang="en-US" sz="1000"/>
          </a:p>
          <a:p>
            <a:r>
              <a:rPr lang="zh-CN" altLang="en-US" sz="1000"/>
              <a:t>14号 海洋与生命</a:t>
            </a:r>
            <a:endParaRPr lang="zh-CN" altLang="en-US" sz="1000"/>
          </a:p>
          <a:p>
            <a:r>
              <a:rPr lang="zh-CN" altLang="en-US" sz="1000"/>
              <a:t>15号 华夏文明的发展和融合</a:t>
            </a:r>
            <a:endParaRPr lang="zh-CN" altLang="en-US" sz="1000"/>
          </a:p>
          <a:p>
            <a:r>
              <a:rPr lang="zh-CN" altLang="en-US" sz="1000"/>
              <a:t>16号 记忆像铁轨一样长</a:t>
            </a:r>
            <a:endParaRPr lang="zh-CN" altLang="en-US" sz="1000"/>
          </a:p>
          <a:p>
            <a:r>
              <a:rPr lang="zh-CN" altLang="en-US" sz="1000"/>
              <a:t>17号 将心比心</a:t>
            </a:r>
            <a:endParaRPr lang="zh-CN" altLang="en-US" sz="1000"/>
          </a:p>
          <a:p>
            <a:r>
              <a:rPr lang="zh-CN" altLang="en-US" sz="1000"/>
              <a:t>18号 晋祠</a:t>
            </a:r>
            <a:endParaRPr lang="zh-CN" altLang="en-US" sz="1000"/>
          </a:p>
          <a:p>
            <a:r>
              <a:rPr lang="zh-CN" altLang="en-US" sz="1000"/>
              <a:t>19号 敬畏自然</a:t>
            </a:r>
            <a:endParaRPr lang="zh-CN" altLang="en-US" sz="1000"/>
          </a:p>
          <a:p>
            <a:r>
              <a:rPr lang="zh-CN" altLang="en-US" sz="1000"/>
              <a:t>20号 看戏</a:t>
            </a:r>
            <a:endParaRPr lang="zh-CN" altLang="en-US" sz="1000"/>
          </a:p>
          <a:p>
            <a:r>
              <a:rPr lang="zh-CN" altLang="en-US" sz="1000"/>
              <a:t>21号 莲花与樱花</a:t>
            </a:r>
            <a:endParaRPr lang="zh-CN" altLang="en-US" sz="1000"/>
          </a:p>
          <a:p>
            <a:r>
              <a:rPr lang="zh-CN" altLang="en-US" sz="1000"/>
              <a:t>22号 麻雀</a:t>
            </a:r>
            <a:endParaRPr lang="zh-CN" altLang="en-US" sz="1000"/>
          </a:p>
          <a:p>
            <a:r>
              <a:rPr lang="zh-CN" altLang="en-US" sz="1000"/>
              <a:t>23号 莫高窟</a:t>
            </a:r>
            <a:endParaRPr lang="zh-CN" altLang="en-US" sz="1000"/>
          </a:p>
          <a:p>
            <a:r>
              <a:rPr lang="zh-CN" altLang="en-US" sz="1000"/>
              <a:t>24号 “能吞能吐”的森林</a:t>
            </a:r>
            <a:endParaRPr lang="zh-CN" altLang="en-US" sz="1000"/>
          </a:p>
          <a:p>
            <a:r>
              <a:rPr lang="zh-CN" altLang="en-US" sz="1000"/>
              <a:t>25号 清塘荷韵</a:t>
            </a:r>
            <a:endParaRPr lang="zh-CN" altLang="en-US" sz="1000"/>
          </a:p>
        </p:txBody>
      </p:sp>
      <p:sp>
        <p:nvSpPr>
          <p:cNvPr id="5" name="内容占位符 4"/>
          <p:cNvSpPr>
            <a:spLocks noGrp="1"/>
          </p:cNvSpPr>
          <p:nvPr>
            <p:ph sz="half" idx="2"/>
          </p:nvPr>
        </p:nvSpPr>
        <p:spPr/>
        <p:txBody>
          <a:bodyPr/>
          <a:p>
            <a:r>
              <a:rPr lang="zh-CN" altLang="en-US" sz="1000"/>
              <a:t>26号 驱遣我们的想象</a:t>
            </a:r>
            <a:endParaRPr lang="zh-CN" altLang="en-US" sz="1000"/>
          </a:p>
          <a:p>
            <a:r>
              <a:rPr lang="zh-CN" altLang="en-US" sz="1000"/>
              <a:t>27号 人类的语言</a:t>
            </a:r>
            <a:endParaRPr lang="zh-CN" altLang="en-US" sz="1000"/>
          </a:p>
          <a:p>
            <a:r>
              <a:rPr lang="zh-CN" altLang="en-US" sz="1000"/>
              <a:t>28号 人生如下棋</a:t>
            </a:r>
            <a:endParaRPr lang="zh-CN" altLang="en-US" sz="1000"/>
          </a:p>
          <a:p>
            <a:r>
              <a:rPr lang="zh-CN" altLang="en-US" sz="1000"/>
              <a:t>29号 十渡游趣</a:t>
            </a:r>
            <a:endParaRPr lang="zh-CN" altLang="en-US" sz="1000"/>
          </a:p>
          <a:p>
            <a:r>
              <a:rPr lang="zh-CN" altLang="en-US" sz="1000"/>
              <a:t>30号 世界民居奇葩</a:t>
            </a:r>
            <a:endParaRPr lang="zh-CN" altLang="en-US" sz="1000"/>
          </a:p>
          <a:p>
            <a:r>
              <a:rPr lang="zh-CN" altLang="en-US" sz="1000"/>
              <a:t>31号 苏州园林</a:t>
            </a:r>
            <a:endParaRPr lang="zh-CN" altLang="en-US" sz="1000"/>
          </a:p>
          <a:p>
            <a:r>
              <a:rPr lang="zh-CN" altLang="en-US" sz="1000"/>
              <a:t>32号 泰山极顶</a:t>
            </a:r>
            <a:endParaRPr lang="zh-CN" altLang="en-US" sz="1000"/>
          </a:p>
          <a:p>
            <a:r>
              <a:rPr lang="zh-CN" altLang="en-US" sz="1000"/>
              <a:t>33号 天地九重</a:t>
            </a:r>
            <a:endParaRPr lang="zh-CN" altLang="en-US" sz="1000"/>
          </a:p>
          <a:p>
            <a:r>
              <a:rPr lang="zh-CN" altLang="en-US" sz="1000"/>
              <a:t>34号 我的老师</a:t>
            </a:r>
            <a:endParaRPr lang="zh-CN" altLang="en-US" sz="1000"/>
          </a:p>
          <a:p>
            <a:r>
              <a:rPr lang="zh-CN" altLang="en-US" sz="1000"/>
              <a:t>35号 我喜欢出发</a:t>
            </a:r>
            <a:endParaRPr lang="zh-CN" altLang="en-US" sz="1000"/>
          </a:p>
          <a:p>
            <a:r>
              <a:rPr lang="zh-CN" altLang="en-US" sz="1000"/>
              <a:t>36号 乡下人家</a:t>
            </a:r>
            <a:endParaRPr lang="zh-CN" altLang="en-US" sz="1000"/>
          </a:p>
          <a:p>
            <a:r>
              <a:rPr lang="zh-CN" altLang="en-US" sz="1000"/>
              <a:t>37号 鸟的天堂</a:t>
            </a:r>
            <a:endParaRPr lang="zh-CN" altLang="en-US" sz="1000"/>
          </a:p>
          <a:p>
            <a:r>
              <a:rPr lang="zh-CN" altLang="en-US" sz="1000"/>
              <a:t>38号 夜间飞行的秘密</a:t>
            </a:r>
            <a:endParaRPr lang="zh-CN" altLang="en-US" sz="1000"/>
          </a:p>
          <a:p>
            <a:r>
              <a:rPr lang="zh-CN" altLang="en-US" sz="1000"/>
              <a:t>39号 一幅名扬中外的画</a:t>
            </a:r>
            <a:endParaRPr lang="zh-CN" altLang="en-US" sz="1000"/>
          </a:p>
          <a:p>
            <a:r>
              <a:rPr lang="zh-CN" altLang="en-US" sz="1000"/>
              <a:t>40号 一粒种子造福世界</a:t>
            </a:r>
            <a:endParaRPr lang="zh-CN" altLang="en-US" sz="1000"/>
          </a:p>
          <a:p>
            <a:r>
              <a:rPr lang="zh-CN" altLang="en-US" sz="1000"/>
              <a:t>41号 颐和园</a:t>
            </a:r>
            <a:endParaRPr lang="zh-CN" altLang="en-US" sz="1000"/>
          </a:p>
          <a:p>
            <a:r>
              <a:rPr lang="zh-CN" altLang="en-US" sz="1000"/>
              <a:t>42号 忆读书</a:t>
            </a:r>
            <a:endParaRPr lang="zh-CN" altLang="en-US" sz="1000"/>
          </a:p>
          <a:p>
            <a:r>
              <a:rPr lang="zh-CN" altLang="en-US" sz="1000"/>
              <a:t>43号 阅读大地的徐霞客</a:t>
            </a:r>
            <a:endParaRPr lang="zh-CN" altLang="en-US" sz="1000"/>
          </a:p>
          <a:p>
            <a:r>
              <a:rPr lang="zh-CN" altLang="en-US" sz="1000"/>
              <a:t>44号 纸的发明</a:t>
            </a:r>
            <a:endParaRPr lang="zh-CN" altLang="en-US" sz="1000"/>
          </a:p>
          <a:p>
            <a:r>
              <a:rPr lang="zh-CN" altLang="en-US" sz="1000"/>
              <a:t>45号 中国的宝岛——台湾</a:t>
            </a:r>
            <a:endParaRPr lang="zh-CN" altLang="en-US" sz="1000"/>
          </a:p>
          <a:p>
            <a:r>
              <a:rPr lang="zh-CN" altLang="en-US" sz="1000"/>
              <a:t>46号 中国的牛</a:t>
            </a:r>
            <a:endParaRPr lang="zh-CN" altLang="en-US" sz="1000"/>
          </a:p>
          <a:p>
            <a:r>
              <a:rPr lang="zh-CN" altLang="en-US" sz="1000"/>
              <a:t>47号 中国石拱桥</a:t>
            </a:r>
            <a:endParaRPr lang="zh-CN" altLang="en-US" sz="1000"/>
          </a:p>
          <a:p>
            <a:r>
              <a:rPr lang="zh-CN" altLang="en-US" sz="1000"/>
              <a:t>48号 “住”的梦</a:t>
            </a:r>
            <a:endParaRPr lang="zh-CN" altLang="en-US" sz="1000"/>
          </a:p>
          <a:p>
            <a:r>
              <a:rPr lang="zh-CN" altLang="en-US" sz="1000"/>
              <a:t>49号 走下领奖台，一切从零开始</a:t>
            </a:r>
            <a:endParaRPr lang="zh-CN" altLang="en-US" sz="1000"/>
          </a:p>
          <a:p>
            <a:r>
              <a:rPr lang="zh-CN" altLang="en-US" sz="1000"/>
              <a:t>50号 最糟糕的发明</a:t>
            </a:r>
            <a:endParaRPr lang="zh-CN" altLang="en-US" sz="1000"/>
          </a:p>
        </p:txBody>
      </p:sp>
    </p:spTree>
  </p:cSld>
  <p:clrMapOvr>
    <a:masterClrMapping/>
  </p:clrMapOvr>
  <p:transition spd="med" advClick="0" advTm="5000">
    <p:pull dir="d"/>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0514" name="Rectangle 2"/>
          <p:cNvSpPr>
            <a:spLocks noGrp="1" noChangeArrowheads="1"/>
          </p:cNvSpPr>
          <p:nvPr>
            <p:ph type="title"/>
          </p:nvPr>
        </p:nvSpPr>
        <p:spPr/>
        <p:txBody>
          <a:bodyPr vert="horz" wrap="square" lIns="91440" tIns="45720" rIns="91440" bIns="45720"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0" cap="none" spc="0" normalizeH="0" baseline="0" noProof="0">
                <a:ln>
                  <a:noFill/>
                </a:ln>
                <a:solidFill>
                  <a:schemeClr val="tx1"/>
                </a:solidFill>
                <a:effectLst>
                  <a:outerShdw blurRad="38100" dist="38100" dir="2700000" algn="tl">
                    <a:srgbClr val="000000"/>
                  </a:outerShdw>
                </a:effectLst>
                <a:uLnTx/>
                <a:uFillTx/>
                <a:latin typeface="+mj-lt"/>
                <a:ea typeface="+mj-ea"/>
                <a:cs typeface="+mj-cs"/>
              </a:rPr>
              <a:t>关于朗读</a:t>
            </a:r>
            <a:endParaRPr kumimoji="0" lang="zh-CN" altLang="en-US" sz="4400" b="1" i="0" u="none" strike="noStrike" kern="0" cap="none" spc="0" normalizeH="0" baseline="0" noProof="0">
              <a:ln>
                <a:noFill/>
              </a:ln>
              <a:solidFill>
                <a:schemeClr val="tx1"/>
              </a:solidFill>
              <a:effectLst>
                <a:outerShdw blurRad="38100" dist="38100" dir="2700000" algn="tl">
                  <a:srgbClr val="000000"/>
                </a:outerShdw>
              </a:effectLst>
              <a:uLnTx/>
              <a:uFillTx/>
              <a:latin typeface="+mj-lt"/>
              <a:ea typeface="+mj-ea"/>
              <a:cs typeface="+mj-cs"/>
            </a:endParaRPr>
          </a:p>
        </p:txBody>
      </p:sp>
      <p:sp>
        <p:nvSpPr>
          <p:cNvPr id="320515" name="Rectangle 3"/>
          <p:cNvSpPr>
            <a:spLocks noGrp="1" noChangeArrowheads="1"/>
          </p:cNvSpPr>
          <p:nvPr>
            <p:ph idx="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测试时朗读作品，要注意语音标准，克服成系统的语音缺陷，注意音变。</a:t>
            </a:r>
            <a:endPar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要忠于原作，不加字、漏字、改字，外国人名、地名按照篇中文字念声、韵、调，例如“莱伊恩”、“简”。</a:t>
            </a:r>
            <a:endPar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熟悉材料，理解文义，合理停顿，不回读，不卡壳。</a:t>
            </a:r>
            <a:endPar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注意语调。</a:t>
            </a:r>
            <a:endParaRPr kumimoji="0" lang="zh-CN" alt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a:pPr>
            <a:endParaRPr kumimoji="0" lang="en-US" altLang="zh-CN"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endParaRPr>
          </a:p>
        </p:txBody>
      </p:sp>
    </p:spTree>
  </p:cSld>
  <p:clrMapOvr>
    <a:masterClrMapping/>
  </p:clrMapOvr>
  <p:transition spd="med">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20515">
                                            <p:txEl>
                                              <p:charRg st="0" end="33"/>
                                            </p:txEl>
                                          </p:spTgt>
                                        </p:tgtEl>
                                        <p:attrNameLst>
                                          <p:attrName>style.visibility</p:attrName>
                                        </p:attrNameLst>
                                      </p:cBhvr>
                                      <p:to>
                                        <p:strVal val="visible"/>
                                      </p:to>
                                    </p:set>
                                    <p:animEffect transition="in" filter="diamond(in)">
                                      <p:cBhvr>
                                        <p:cTn id="7" dur="2000"/>
                                        <p:tgtEl>
                                          <p:spTgt spid="320515">
                                            <p:txEl>
                                              <p:charRg st="0" end="33"/>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320515">
                                            <p:txEl>
                                              <p:charRg st="33" end="82"/>
                                            </p:txEl>
                                          </p:spTgt>
                                        </p:tgtEl>
                                        <p:attrNameLst>
                                          <p:attrName>style.visibility</p:attrName>
                                        </p:attrNameLst>
                                      </p:cBhvr>
                                      <p:to>
                                        <p:strVal val="visible"/>
                                      </p:to>
                                    </p:set>
                                    <p:animEffect transition="in" filter="diamond(in)">
                                      <p:cBhvr>
                                        <p:cTn id="12" dur="2000"/>
                                        <p:tgtEl>
                                          <p:spTgt spid="320515">
                                            <p:txEl>
                                              <p:charRg st="33" end="8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320515">
                                            <p:txEl>
                                              <p:charRg st="82" end="106"/>
                                            </p:txEl>
                                          </p:spTgt>
                                        </p:tgtEl>
                                        <p:attrNameLst>
                                          <p:attrName>style.visibility</p:attrName>
                                        </p:attrNameLst>
                                      </p:cBhvr>
                                      <p:to>
                                        <p:strVal val="visible"/>
                                      </p:to>
                                    </p:set>
                                    <p:animEffect transition="in" filter="diamond(in)">
                                      <p:cBhvr>
                                        <p:cTn id="17" dur="2000"/>
                                        <p:tgtEl>
                                          <p:spTgt spid="320515">
                                            <p:txEl>
                                              <p:charRg st="82" end="10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320515">
                                            <p:txEl>
                                              <p:charRg st="106" end="112"/>
                                            </p:txEl>
                                          </p:spTgt>
                                        </p:tgtEl>
                                        <p:attrNameLst>
                                          <p:attrName>style.visibility</p:attrName>
                                        </p:attrNameLst>
                                      </p:cBhvr>
                                      <p:to>
                                        <p:strVal val="visible"/>
                                      </p:to>
                                    </p:set>
                                    <p:animEffect transition="in" filter="diamond(in)">
                                      <p:cBhvr>
                                        <p:cTn id="22" dur="2000"/>
                                        <p:tgtEl>
                                          <p:spTgt spid="320515">
                                            <p:txEl>
                                              <p:charRg st="106" end="1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0515"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2562" name="Rectangle 2"/>
          <p:cNvSpPr>
            <a:spLocks noGrp="1" noChangeArrowheads="1"/>
          </p:cNvSpPr>
          <p:nvPr>
            <p:ph type="title"/>
          </p:nvPr>
        </p:nvSpPr>
        <p:spPr/>
        <p:txBody>
          <a:bodyPr vert="horz" wrap="square" lIns="91440" tIns="45720" rIns="91440" bIns="45720"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0" cap="none" spc="0" normalizeH="0" baseline="0" noProof="0">
                <a:ln>
                  <a:noFill/>
                </a:ln>
                <a:solidFill>
                  <a:srgbClr val="FFFF00"/>
                </a:solidFill>
                <a:effectLst>
                  <a:outerShdw blurRad="38100" dist="38100" dir="2700000" algn="tl">
                    <a:srgbClr val="000000"/>
                  </a:outerShdw>
                </a:effectLst>
                <a:uLnTx/>
                <a:uFillTx/>
                <a:latin typeface="+mj-lt"/>
                <a:ea typeface="+mj-ea"/>
                <a:cs typeface="+mj-cs"/>
              </a:rPr>
              <a:t>第三项备考建议</a:t>
            </a:r>
            <a:endParaRPr kumimoji="0" lang="zh-CN" altLang="en-US" sz="4400" b="1" i="0" u="none" strike="noStrike" kern="0" cap="none" spc="0" normalizeH="0" baseline="0" noProof="0">
              <a:ln>
                <a:noFill/>
              </a:ln>
              <a:solidFill>
                <a:srgbClr val="FFFF00"/>
              </a:solidFill>
              <a:effectLst>
                <a:outerShdw blurRad="38100" dist="38100" dir="2700000" algn="tl">
                  <a:srgbClr val="000000"/>
                </a:outerShdw>
              </a:effectLst>
              <a:uLnTx/>
              <a:uFillTx/>
              <a:latin typeface="+mj-lt"/>
              <a:ea typeface="+mj-ea"/>
              <a:cs typeface="+mj-cs"/>
            </a:endParaRPr>
          </a:p>
        </p:txBody>
      </p:sp>
      <p:sp>
        <p:nvSpPr>
          <p:cNvPr id="322563" name="Rectangle 3"/>
          <p:cNvSpPr>
            <a:spLocks noGrp="1" noChangeArrowheads="1"/>
          </p:cNvSpPr>
          <p:nvPr>
            <p:ph idx="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多读多练，努力克服不良朗读习惯，多听示范录音，做到四不（不错字、不多字、不丢字、不重复）</a:t>
            </a:r>
            <a:endPar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Char char="Ø"/>
              <a:defRPr/>
            </a:pPr>
            <a:r>
              <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准不准、流畅不流畅是主要的，美不美是次要的，稍微高低起伏就可以。</a:t>
            </a:r>
            <a:endParaRPr kumimoji="0" lang="zh-CN" altLang="en-US"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None/>
              <a:defRPr/>
            </a:pPr>
            <a:endParaRPr kumimoji="0" lang="en-US" altLang="zh-CN"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None/>
              <a:defRPr/>
            </a:pPr>
            <a:endParaRPr kumimoji="0" lang="en-US" altLang="zh-CN" sz="20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None/>
              <a:defRPr/>
            </a:pPr>
            <a:endParaRPr kumimoji="0" lang="en-US" altLang="zh-CN" sz="2400" b="1" i="0" u="none" strike="noStrike" kern="0" cap="none" spc="0" normalizeH="0" baseline="0" noProof="0" dirty="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None/>
              <a:defRPr/>
            </a:pPr>
            <a:endParaRPr kumimoji="0" lang="en-US" altLang="zh-CN"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endParaRPr>
          </a:p>
        </p:txBody>
      </p:sp>
    </p:spTree>
  </p:cSld>
  <p:clrMapOvr>
    <a:masterClrMapping/>
  </p:clrMapOvr>
  <p:transition spd="med">
    <p:pull dir="d"/>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3586" name="Rectangle 2"/>
          <p:cNvSpPr>
            <a:spLocks noGrp="1" noChangeArrowheads="1"/>
          </p:cNvSpPr>
          <p:nvPr>
            <p:ph type="title"/>
          </p:nvPr>
        </p:nvSpPr>
        <p:spPr/>
        <p:txBody>
          <a:bodyPr vert="horz" wrap="square" lIns="91440" tIns="45720" rIns="91440" bIns="45720"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0" cap="none" spc="0" normalizeH="0" baseline="0" noProof="0">
                <a:ln>
                  <a:noFill/>
                </a:ln>
                <a:solidFill>
                  <a:srgbClr val="FFFF00"/>
                </a:solidFill>
                <a:effectLst>
                  <a:outerShdw blurRad="38100" dist="38100" dir="2700000" algn="tl">
                    <a:srgbClr val="000000"/>
                  </a:outerShdw>
                </a:effectLst>
                <a:uLnTx/>
                <a:uFillTx/>
                <a:latin typeface="+mj-lt"/>
                <a:ea typeface="+mj-ea"/>
                <a:cs typeface="+mj-cs"/>
              </a:rPr>
              <a:t>第四项测查要点</a:t>
            </a:r>
            <a:endParaRPr kumimoji="0" lang="zh-CN" altLang="en-US" sz="4400" b="1" i="0" u="none" strike="noStrike" kern="0" cap="none" spc="0" normalizeH="0" baseline="0" noProof="0">
              <a:ln>
                <a:noFill/>
              </a:ln>
              <a:solidFill>
                <a:srgbClr val="FFFF00"/>
              </a:solidFill>
              <a:effectLst>
                <a:outerShdw blurRad="38100" dist="38100" dir="2700000" algn="tl">
                  <a:srgbClr val="000000"/>
                </a:outerShdw>
              </a:effectLst>
              <a:uLnTx/>
              <a:uFillTx/>
              <a:latin typeface="+mj-lt"/>
              <a:ea typeface="+mj-ea"/>
              <a:cs typeface="+mj-cs"/>
            </a:endParaRPr>
          </a:p>
        </p:txBody>
      </p:sp>
      <p:sp>
        <p:nvSpPr>
          <p:cNvPr id="323587" name="Rectangle 3"/>
          <p:cNvSpPr>
            <a:spLocks noGrp="1" noChangeArrowheads="1"/>
          </p:cNvSpPr>
          <p:nvPr>
            <p:ph idx="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20000"/>
              </a:lnSpc>
              <a:spcBef>
                <a:spcPct val="0"/>
              </a:spcBef>
              <a:spcAft>
                <a:spcPct val="0"/>
              </a:spcAft>
              <a:buClr>
                <a:schemeClr val="hlink"/>
              </a:buClr>
              <a:buSzPct val="80000"/>
              <a:buFont typeface="Wingdings" panose="05000000000000000000" pitchFamily="2" charset="2"/>
              <a:buNone/>
              <a:defRPr/>
            </a:pPr>
            <a:endParaRPr kumimoji="0" lang="en-US" altLang="zh-CN" sz="24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20000"/>
              </a:lnSpc>
              <a:spcBef>
                <a:spcPct val="0"/>
              </a:spcBef>
              <a:spcAft>
                <a:spcPct val="0"/>
              </a:spcAft>
              <a:buClr>
                <a:schemeClr val="tx1"/>
              </a:buClr>
              <a:buSzPct val="80000"/>
              <a:buFont typeface="Wingdings" panose="05000000000000000000" pitchFamily="2" charset="2"/>
              <a:buChar char="§"/>
              <a:defRPr/>
            </a:pPr>
            <a:r>
              <a:rPr kumimoji="0" lang="zh-CN" altLang="en-US"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rPr>
              <a:t>测查方式：无文字凭借单向说话</a:t>
            </a:r>
            <a:r>
              <a:rPr kumimoji="0" lang="en-US" altLang="zh-CN"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rPr>
              <a:t>3</a:t>
            </a:r>
            <a:r>
              <a:rPr kumimoji="0" lang="zh-CN" altLang="en-US"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rPr>
              <a:t>分钟；</a:t>
            </a:r>
            <a:endParaRPr kumimoji="0" lang="zh-CN" altLang="en-US"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20000"/>
              </a:lnSpc>
              <a:spcBef>
                <a:spcPct val="0"/>
              </a:spcBef>
              <a:spcAft>
                <a:spcPct val="0"/>
              </a:spcAft>
              <a:buClr>
                <a:schemeClr val="tx1"/>
              </a:buClr>
              <a:buSzPct val="80000"/>
              <a:buFont typeface="Wingdings" panose="05000000000000000000" pitchFamily="2" charset="2"/>
              <a:buChar char="§"/>
              <a:defRPr/>
            </a:pPr>
            <a:r>
              <a:rPr kumimoji="0" lang="zh-CN" altLang="en-US"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rPr>
              <a:t>测查内容：考查应试人在没有文字凭借的情况下，说普通话的能力和所能达到的规范程度。</a:t>
            </a:r>
            <a:endParaRPr kumimoji="0" lang="zh-CN" altLang="en-US"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20000"/>
              </a:lnSpc>
              <a:spcBef>
                <a:spcPct val="0"/>
              </a:spcBef>
              <a:spcAft>
                <a:spcPct val="0"/>
              </a:spcAft>
              <a:buClr>
                <a:schemeClr val="tx1"/>
              </a:buClr>
              <a:buSzPct val="80000"/>
              <a:buFont typeface="Wingdings" panose="05000000000000000000" pitchFamily="2" charset="2"/>
              <a:buChar char="§"/>
              <a:defRPr/>
            </a:pPr>
            <a:r>
              <a:rPr kumimoji="0" lang="zh-CN" altLang="en-US"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rPr>
              <a:t>分值计算：总分</a:t>
            </a:r>
            <a:r>
              <a:rPr kumimoji="0" lang="en-US" altLang="zh-CN"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rPr>
              <a:t>40</a:t>
            </a:r>
            <a:r>
              <a:rPr kumimoji="0" lang="zh-CN" altLang="en-US"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rPr>
              <a:t>分。</a:t>
            </a:r>
            <a:endParaRPr kumimoji="0" lang="zh-CN" altLang="en-US" sz="32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20000"/>
              </a:lnSpc>
              <a:spcBef>
                <a:spcPct val="0"/>
              </a:spcBef>
              <a:spcAft>
                <a:spcPct val="0"/>
              </a:spcAft>
              <a:buClr>
                <a:schemeClr val="tx1"/>
              </a:buClr>
              <a:buSzPct val="80000"/>
              <a:buFont typeface="Wingdings" panose="05000000000000000000" pitchFamily="2" charset="2"/>
              <a:buChar char="§"/>
              <a:defRPr/>
            </a:pPr>
            <a:endParaRPr kumimoji="0" lang="zh-CN" altLang="en-US" sz="2800" b="1" i="0" u="none" strike="noStrike" kern="0" cap="none" spc="0" normalizeH="0" baseline="0" noProof="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defRPr/>
            </a:pPr>
            <a:endParaRPr kumimoji="0" lang="en-US" altLang="zh-CN" sz="3200" b="1"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Tree>
  </p:cSld>
  <p:clrMapOvr>
    <a:masterClrMapping/>
  </p:clrMapOvr>
  <p:transition spd="med">
    <p:pull dir="d"/>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5634" name="Rectangle 2"/>
          <p:cNvSpPr>
            <a:spLocks noGrp="1" noChangeArrowheads="1"/>
          </p:cNvSpPr>
          <p:nvPr>
            <p:ph type="title"/>
          </p:nvPr>
        </p:nvSpPr>
        <p:spPr>
          <a:xfrm>
            <a:off x="457200" y="14288"/>
            <a:ext cx="8229600" cy="1139825"/>
          </a:xfrm>
        </p:spPr>
        <p:txBody>
          <a:bodyPr vert="horz" wrap="square" lIns="91440" tIns="45720" rIns="91440" bIns="45720"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j-lt"/>
                <a:ea typeface="+mj-ea"/>
                <a:cs typeface="+mj-cs"/>
              </a:rPr>
              <a:t>说话</a:t>
            </a:r>
            <a:r>
              <a:rPr kumimoji="0" lang="zh-CN" altLang="en-US" sz="44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mj-lt"/>
                <a:ea typeface="+mj-ea"/>
                <a:cs typeface="+mj-cs"/>
              </a:rPr>
              <a:t>的</a:t>
            </a:r>
            <a:r>
              <a:rPr kumimoji="0" lang="en-US" altLang="zh-CN" sz="44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mj-lt"/>
                <a:ea typeface="+mj-ea"/>
                <a:cs typeface="+mj-cs"/>
              </a:rPr>
              <a:t>50</a:t>
            </a:r>
            <a:r>
              <a:rPr kumimoji="0" lang="zh-CN" altLang="en-US" sz="4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j-lt"/>
                <a:ea typeface="+mj-ea"/>
                <a:cs typeface="+mj-cs"/>
              </a:rPr>
              <a:t>个题目</a:t>
            </a:r>
            <a:endParaRPr kumimoji="0" lang="zh-CN" altLang="en-US" sz="4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j-lt"/>
              <a:ea typeface="+mj-ea"/>
              <a:cs typeface="+mj-cs"/>
            </a:endParaRPr>
          </a:p>
        </p:txBody>
      </p:sp>
      <p:sp>
        <p:nvSpPr>
          <p:cNvPr id="2" name="竖排文字占位符 1"/>
          <p:cNvSpPr>
            <a:spLocks noGrp="1"/>
          </p:cNvSpPr>
          <p:nvPr>
            <p:ph type="body" orient="vert" idx="1"/>
          </p:nvPr>
        </p:nvSpPr>
        <p:spPr/>
        <p:txBody>
          <a:bodyPr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
                <a:schemeClr val="hlink"/>
              </a:buClr>
              <a:buSzPct val="80000"/>
              <a:buFont typeface="Wingdings" panose="05000000000000000000" pitchFamily="2" charset="2"/>
              <a:buChar char="Ø"/>
              <a:defRPr/>
            </a:pPr>
            <a:endPar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p:txBody>
      </p:sp>
      <p:pic>
        <p:nvPicPr>
          <p:cNvPr id="76804" name="图片 2"/>
          <p:cNvPicPr>
            <a:picLocks noChangeAspect="1"/>
          </p:cNvPicPr>
          <p:nvPr/>
        </p:nvPicPr>
        <p:blipFill>
          <a:blip r:embed="rId1"/>
          <a:stretch>
            <a:fillRect/>
          </a:stretch>
        </p:blipFill>
        <p:spPr>
          <a:xfrm>
            <a:off x="908050" y="909955"/>
            <a:ext cx="4043680" cy="5753735"/>
          </a:xfrm>
          <a:prstGeom prst="rect">
            <a:avLst/>
          </a:prstGeom>
          <a:noFill/>
          <a:ln w="9525">
            <a:noFill/>
          </a:ln>
        </p:spPr>
      </p:pic>
      <p:pic>
        <p:nvPicPr>
          <p:cNvPr id="76805" name="图片 3"/>
          <p:cNvPicPr>
            <a:picLocks noChangeAspect="1"/>
          </p:cNvPicPr>
          <p:nvPr/>
        </p:nvPicPr>
        <p:blipFill>
          <a:blip r:embed="rId2"/>
          <a:stretch>
            <a:fillRect/>
          </a:stretch>
        </p:blipFill>
        <p:spPr>
          <a:xfrm>
            <a:off x="4951730" y="909955"/>
            <a:ext cx="3734435" cy="5771515"/>
          </a:xfrm>
          <a:prstGeom prst="rect">
            <a:avLst/>
          </a:prstGeom>
          <a:noFill/>
          <a:ln w="9525">
            <a:noFill/>
          </a:ln>
        </p:spPr>
      </p:pic>
    </p:spTree>
  </p:cSld>
  <p:clrMapOvr>
    <a:masterClrMapping/>
  </p:clrMapOvr>
  <p:transition spd="med">
    <p:pull dir="d"/>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1730" name="Rectangle 2"/>
          <p:cNvSpPr>
            <a:spLocks noGrp="1" noChangeArrowheads="1"/>
          </p:cNvSpPr>
          <p:nvPr>
            <p:ph type="title" idx="4294967295"/>
          </p:nvPr>
        </p:nvSpPr>
        <p:spPr/>
        <p:txBody>
          <a:bodyPr wrap="square" lIns="91440" tIns="45720" rIns="91440" bIns="45720" numCol="1" anchor="b" anchorCtr="0" compatLnSpc="1">
            <a:norm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0" cap="none" spc="0" normalizeH="0" baseline="0" noProof="0">
                <a:ln>
                  <a:noFill/>
                </a:ln>
                <a:solidFill>
                  <a:schemeClr val="tx1"/>
                </a:solidFill>
                <a:effectLst>
                  <a:outerShdw blurRad="38100" dist="38100" dir="2700000" algn="tl">
                    <a:srgbClr val="000000"/>
                  </a:outerShdw>
                </a:effectLst>
                <a:uLnTx/>
                <a:uFillTx/>
                <a:latin typeface="华文新魏" panose="02010800040101010101" pitchFamily="2" charset="-122"/>
                <a:ea typeface="华文新魏" panose="02010800040101010101" pitchFamily="2" charset="-122"/>
                <a:cs typeface="+mj-cs"/>
              </a:rPr>
              <a:t>说话测查重点</a:t>
            </a:r>
            <a:endParaRPr kumimoji="0" lang="zh-CN" altLang="en-US" sz="4400" b="1" i="0" u="none" strike="noStrike" kern="0" cap="none" spc="0" normalizeH="0" baseline="0" noProof="0">
              <a:ln>
                <a:noFill/>
              </a:ln>
              <a:solidFill>
                <a:schemeClr val="tx1"/>
              </a:solidFill>
              <a:effectLst>
                <a:outerShdw blurRad="38100" dist="38100" dir="2700000" algn="tl">
                  <a:srgbClr val="000000"/>
                </a:outerShdw>
              </a:effectLst>
              <a:uLnTx/>
              <a:uFillTx/>
              <a:latin typeface="华文新魏" panose="02010800040101010101" pitchFamily="2" charset="-122"/>
              <a:ea typeface="华文新魏" panose="02010800040101010101" pitchFamily="2" charset="-122"/>
              <a:cs typeface="+mj-cs"/>
            </a:endParaRPr>
          </a:p>
        </p:txBody>
      </p:sp>
      <p:graphicFrame>
        <p:nvGraphicFramePr>
          <p:cNvPr id="4" name="内容占位符 3"/>
          <p:cNvGraphicFramePr>
            <a:graphicFrameLocks noGrp="1"/>
          </p:cNvGraphicFramePr>
          <p:nvPr>
            <p:ph sz="quarter" idx="1"/>
          </p:nvPr>
        </p:nvGraphicFramePr>
        <p:xfrm>
          <a:off x="2435352" y="1447800"/>
          <a:ext cx="6556248" cy="5330952"/>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77828" name="TextBox 6"/>
          <p:cNvSpPr txBox="1"/>
          <p:nvPr/>
        </p:nvSpPr>
        <p:spPr>
          <a:xfrm>
            <a:off x="228600" y="1447800"/>
            <a:ext cx="2209800" cy="5494338"/>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hlink"/>
              </a:buClr>
              <a:buSzPct val="80000"/>
              <a:buFont typeface="Wingdings" panose="05000000000000000000" pitchFamily="2" charset="2"/>
              <a:buChar char="Ø"/>
              <a:defRPr sz="3200">
                <a:solidFill>
                  <a:schemeClr val="tx1"/>
                </a:solidFill>
                <a:effectLst/>
                <a:latin typeface="+mn-lt"/>
                <a:ea typeface="+mn-ea"/>
                <a:cs typeface="+mn-cs"/>
              </a:defRPr>
            </a:lvl1pPr>
            <a:lvl2pPr marL="742950" indent="-285750" algn="l" rtl="0" eaLnBrk="0" fontAlgn="base" hangingPunct="0">
              <a:spcBef>
                <a:spcPct val="20000"/>
              </a:spcBef>
              <a:spcAft>
                <a:spcPct val="0"/>
              </a:spcAft>
              <a:buClr>
                <a:schemeClr val="tx2"/>
              </a:buClr>
              <a:buSzPct val="50000"/>
              <a:buFont typeface="Wingdings" panose="05000000000000000000" pitchFamily="2" charset="2"/>
              <a:buChar char="l"/>
              <a:defRPr sz="2800">
                <a:solidFill>
                  <a:schemeClr val="tx1"/>
                </a:solidFill>
                <a:effectLst/>
                <a:latin typeface="+mn-lt"/>
                <a:ea typeface="+mn-ea"/>
              </a:defRPr>
            </a:lvl2pPr>
            <a:lvl3pPr marL="1143000" indent="-228600" algn="l" rtl="0" eaLnBrk="0" fontAlgn="base" hangingPunct="0">
              <a:spcBef>
                <a:spcPct val="20000"/>
              </a:spcBef>
              <a:spcAft>
                <a:spcPct val="0"/>
              </a:spcAft>
              <a:buClr>
                <a:schemeClr val="accent2"/>
              </a:buClr>
              <a:buChar char="•"/>
              <a:defRPr sz="2400">
                <a:solidFill>
                  <a:schemeClr val="tx1"/>
                </a:solidFill>
                <a:effectLst/>
                <a:latin typeface="+mn-lt"/>
                <a:ea typeface="+mn-ea"/>
              </a:defRPr>
            </a:lvl3pPr>
            <a:lvl4pPr marL="1600200" indent="-228600" algn="l" rtl="0" eaLnBrk="0" fontAlgn="base" hangingPunct="0">
              <a:spcBef>
                <a:spcPct val="20000"/>
              </a:spcBef>
              <a:spcAft>
                <a:spcPct val="0"/>
              </a:spcAft>
              <a:buClr>
                <a:schemeClr val="folHlink"/>
              </a:buClr>
              <a:buSzPct val="50000"/>
              <a:buFont typeface="Wingdings" panose="05000000000000000000" pitchFamily="2" charset="2"/>
              <a:buChar char="l"/>
              <a:defRPr sz="2000">
                <a:solidFill>
                  <a:schemeClr val="tx1"/>
                </a:solidFill>
                <a:effectLst/>
                <a:latin typeface="+mn-lt"/>
                <a:ea typeface="+mn-ea"/>
              </a:defRPr>
            </a:lvl4pPr>
            <a:lvl5pPr marL="2057400" indent="-228600" algn="l" rtl="0" eaLnBrk="0" fontAlgn="base" hangingPunct="0">
              <a:spcBef>
                <a:spcPct val="20000"/>
              </a:spcBef>
              <a:spcAft>
                <a:spcPct val="0"/>
              </a:spcAft>
              <a:buClr>
                <a:schemeClr val="hlink"/>
              </a:buClr>
              <a:buChar char="•"/>
              <a:defRPr sz="2000">
                <a:solidFill>
                  <a:schemeClr val="tx1"/>
                </a:solidFill>
                <a:effectLst/>
                <a:latin typeface="+mn-lt"/>
                <a:ea typeface="+mn-ea"/>
              </a:defRPr>
            </a:lvl5pPr>
          </a:lstStyle>
          <a:p>
            <a:pPr marL="0" lvl="0" indent="0" eaLnBrk="1" hangingPunct="1">
              <a:spcBef>
                <a:spcPct val="0"/>
              </a:spcBef>
              <a:buClr>
                <a:srgbClr val="A9432B"/>
              </a:buClr>
              <a:buSzTx/>
              <a:buFont typeface="Arial" panose="020B0604020202020204" pitchFamily="34" charset="0"/>
              <a:buChar char="•"/>
            </a:pPr>
            <a:r>
              <a:rPr lang="en-US" altLang="zh-CN" sz="3300" dirty="0">
                <a:latin typeface="华文新魏" panose="02010800040101010101" pitchFamily="2" charset="-122"/>
                <a:ea typeface="华文新魏" panose="02010800040101010101" pitchFamily="2" charset="-122"/>
              </a:rPr>
              <a:t> </a:t>
            </a:r>
            <a:r>
              <a:rPr lang="zh-CN" altLang="en-US" sz="3300" dirty="0">
                <a:latin typeface="华文新魏" panose="02010800040101010101" pitchFamily="2" charset="-122"/>
                <a:ea typeface="华文新魏" panose="02010800040101010101" pitchFamily="2" charset="-122"/>
              </a:rPr>
              <a:t>审 题</a:t>
            </a:r>
            <a:endParaRPr lang="zh-CN" altLang="en-US" sz="3300" dirty="0">
              <a:latin typeface="华文新魏" panose="02010800040101010101" pitchFamily="2" charset="-122"/>
              <a:ea typeface="华文新魏" panose="02010800040101010101" pitchFamily="2" charset="-122"/>
            </a:endParaRPr>
          </a:p>
          <a:p>
            <a:pPr marL="0" lvl="0" indent="0" eaLnBrk="1" hangingPunct="1">
              <a:lnSpc>
                <a:spcPct val="150000"/>
              </a:lnSpc>
              <a:spcBef>
                <a:spcPct val="0"/>
              </a:spcBef>
              <a:buClrTx/>
              <a:buSzTx/>
              <a:buFontTx/>
              <a:buNone/>
            </a:pPr>
            <a:r>
              <a:rPr lang="zh-CN" altLang="en-US" sz="2600" b="1" dirty="0">
                <a:latin typeface="宋体" panose="02010600030101010101" pitchFamily="2" charset="-122"/>
              </a:rPr>
              <a:t>内容：</a:t>
            </a:r>
            <a:endParaRPr lang="zh-CN" altLang="en-US" sz="2600" b="1" dirty="0">
              <a:latin typeface="宋体" panose="02010600030101010101" pitchFamily="2" charset="-122"/>
            </a:endParaRPr>
          </a:p>
          <a:p>
            <a:pPr marL="0" lvl="0" indent="0" eaLnBrk="1" hangingPunct="1">
              <a:lnSpc>
                <a:spcPct val="150000"/>
              </a:lnSpc>
              <a:spcBef>
                <a:spcPct val="0"/>
              </a:spcBef>
              <a:buClrTx/>
              <a:buSzTx/>
              <a:buFontTx/>
              <a:buNone/>
            </a:pPr>
            <a:r>
              <a:rPr lang="zh-CN" altLang="en-US" sz="2400" b="1" dirty="0">
                <a:latin typeface="宋体" panose="02010600030101010101" pitchFamily="2" charset="-122"/>
              </a:rPr>
              <a:t>人 物 事 理</a:t>
            </a:r>
            <a:endParaRPr lang="zh-CN" altLang="en-US" sz="2400" b="1" dirty="0">
              <a:latin typeface="宋体" panose="02010600030101010101" pitchFamily="2" charset="-122"/>
            </a:endParaRPr>
          </a:p>
          <a:p>
            <a:pPr marL="0" lvl="0" indent="0" eaLnBrk="1" hangingPunct="1">
              <a:lnSpc>
                <a:spcPct val="150000"/>
              </a:lnSpc>
              <a:spcBef>
                <a:spcPct val="0"/>
              </a:spcBef>
              <a:buClrTx/>
              <a:buSzTx/>
              <a:buFontTx/>
              <a:buNone/>
            </a:pPr>
            <a:r>
              <a:rPr lang="zh-CN" altLang="en-US" sz="2600" b="1" dirty="0">
                <a:latin typeface="宋体" panose="02010600030101010101" pitchFamily="2" charset="-122"/>
              </a:rPr>
              <a:t>方式：</a:t>
            </a:r>
            <a:endParaRPr lang="zh-CN" altLang="en-US" sz="2600" b="1" dirty="0">
              <a:latin typeface="宋体" panose="02010600030101010101" pitchFamily="2" charset="-122"/>
            </a:endParaRPr>
          </a:p>
          <a:p>
            <a:pPr marL="0" lvl="0" indent="0" eaLnBrk="1" hangingPunct="1">
              <a:lnSpc>
                <a:spcPct val="150000"/>
              </a:lnSpc>
              <a:spcBef>
                <a:spcPct val="0"/>
              </a:spcBef>
              <a:buClrTx/>
              <a:buSzTx/>
              <a:buFontTx/>
              <a:buNone/>
            </a:pPr>
            <a:r>
              <a:rPr lang="zh-CN" altLang="en-US" sz="2400" b="1" dirty="0">
                <a:latin typeface="宋体" panose="02010600030101010101" pitchFamily="2" charset="-122"/>
              </a:rPr>
              <a:t>记 叙  议 论</a:t>
            </a:r>
            <a:endParaRPr lang="zh-CN" altLang="en-US" sz="2400" b="1" dirty="0">
              <a:latin typeface="宋体" panose="02010600030101010101" pitchFamily="2" charset="-122"/>
            </a:endParaRPr>
          </a:p>
          <a:p>
            <a:pPr marL="0" lvl="0" indent="0" algn="ctr" eaLnBrk="1" hangingPunct="1">
              <a:spcBef>
                <a:spcPct val="0"/>
              </a:spcBef>
              <a:buClrTx/>
              <a:buSzTx/>
              <a:buFontTx/>
              <a:buNone/>
            </a:pPr>
            <a:endParaRPr lang="zh-CN" altLang="en-US" sz="600" dirty="0">
              <a:solidFill>
                <a:srgbClr val="712D1C"/>
              </a:solidFill>
            </a:endParaRPr>
          </a:p>
          <a:p>
            <a:pPr marL="0" lvl="0" indent="0" algn="ctr" eaLnBrk="1" hangingPunct="1">
              <a:spcBef>
                <a:spcPct val="0"/>
              </a:spcBef>
              <a:buClrTx/>
              <a:buSzTx/>
              <a:buFontTx/>
              <a:buNone/>
            </a:pPr>
            <a:endParaRPr lang="zh-CN" altLang="en-US" sz="2400" dirty="0">
              <a:solidFill>
                <a:srgbClr val="712D1C"/>
              </a:solidFill>
            </a:endParaRPr>
          </a:p>
          <a:p>
            <a:pPr marL="0" lvl="0" indent="0" algn="ctr" eaLnBrk="1" hangingPunct="1">
              <a:spcBef>
                <a:spcPct val="0"/>
              </a:spcBef>
              <a:buClrTx/>
              <a:buSzTx/>
              <a:buFontTx/>
              <a:buNone/>
            </a:pPr>
            <a:endParaRPr lang="zh-CN" altLang="en-US" sz="600" dirty="0">
              <a:solidFill>
                <a:srgbClr val="712D1C"/>
              </a:solidFill>
            </a:endParaRPr>
          </a:p>
          <a:p>
            <a:pPr marL="0" lvl="0" indent="0" eaLnBrk="1" hangingPunct="1">
              <a:spcBef>
                <a:spcPct val="0"/>
              </a:spcBef>
              <a:buClrTx/>
              <a:buSzTx/>
              <a:buFontTx/>
              <a:buNone/>
            </a:pPr>
            <a:r>
              <a:rPr lang="zh-CN" altLang="en-US" sz="2400" b="1" dirty="0">
                <a:latin typeface="宋体" panose="02010600030101010101" pitchFamily="2" charset="-122"/>
              </a:rPr>
              <a:t>离题 每分钟扣</a:t>
            </a:r>
            <a:r>
              <a:rPr lang="en-US" altLang="zh-CN" sz="2400" b="1" dirty="0">
                <a:latin typeface="宋体" panose="02010600030101010101" pitchFamily="2" charset="-122"/>
              </a:rPr>
              <a:t>3</a:t>
            </a:r>
            <a:r>
              <a:rPr lang="zh-CN" altLang="en-US" sz="2400" b="1" dirty="0">
                <a:latin typeface="宋体" panose="02010600030101010101" pitchFamily="2" charset="-122"/>
              </a:rPr>
              <a:t>分</a:t>
            </a:r>
            <a:endParaRPr lang="zh-CN" altLang="en-US" sz="2400" b="1" dirty="0">
              <a:latin typeface="宋体" panose="02010600030101010101" pitchFamily="2" charset="-122"/>
            </a:endParaRPr>
          </a:p>
          <a:p>
            <a:pPr marL="0" lvl="0" indent="0" eaLnBrk="1" hangingPunct="1">
              <a:spcBef>
                <a:spcPct val="0"/>
              </a:spcBef>
              <a:buClrTx/>
              <a:buSzTx/>
              <a:buFontTx/>
              <a:buNone/>
            </a:pPr>
            <a:endParaRPr lang="zh-CN" altLang="en-US" sz="1200" b="1" dirty="0">
              <a:latin typeface="宋体" panose="02010600030101010101" pitchFamily="2" charset="-122"/>
            </a:endParaRPr>
          </a:p>
          <a:p>
            <a:pPr marL="0" lvl="0" indent="0" eaLnBrk="1" hangingPunct="1">
              <a:spcBef>
                <a:spcPct val="0"/>
              </a:spcBef>
              <a:buClrTx/>
              <a:buSzTx/>
              <a:buFontTx/>
              <a:buNone/>
            </a:pPr>
            <a:r>
              <a:rPr lang="zh-CN" altLang="en-US" sz="2400" b="1" dirty="0">
                <a:latin typeface="宋体" panose="02010600030101010101" pitchFamily="2" charset="-122"/>
              </a:rPr>
              <a:t>讲两个话题按离题处理</a:t>
            </a:r>
            <a:endParaRPr lang="zh-CN" altLang="en-US" sz="2400" b="1" dirty="0">
              <a:latin typeface="宋体" panose="02010600030101010101" pitchFamily="2" charset="-122"/>
            </a:endParaRPr>
          </a:p>
          <a:p>
            <a:pPr marL="0" lvl="0" indent="0" eaLnBrk="1" hangingPunct="1">
              <a:spcBef>
                <a:spcPct val="0"/>
              </a:spcBef>
              <a:buClrTx/>
              <a:buSzTx/>
              <a:buFontTx/>
              <a:buNone/>
            </a:pPr>
            <a:endParaRPr lang="zh-CN" altLang="en-US" sz="600" b="1" dirty="0">
              <a:solidFill>
                <a:srgbClr val="712D1C"/>
              </a:solidFill>
            </a:endParaRPr>
          </a:p>
          <a:p>
            <a:pPr marL="0" lvl="0" indent="0" eaLnBrk="1" hangingPunct="1">
              <a:spcBef>
                <a:spcPct val="0"/>
              </a:spcBef>
              <a:buClrTx/>
              <a:buSzTx/>
              <a:buFontTx/>
              <a:buNone/>
            </a:pPr>
            <a:endParaRPr lang="en-US" altLang="zh-CN" sz="1800" dirty="0"/>
          </a:p>
        </p:txBody>
      </p:sp>
    </p:spTree>
  </p:cSld>
  <p:clrMapOvr>
    <a:masterClrMapping/>
  </p:clrMapOvr>
  <p:transition spd="med">
    <p:pull dir="d"/>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1730" name="Rectangle 2"/>
          <p:cNvSpPr>
            <a:spLocks noGrp="1" noChangeArrowheads="1"/>
          </p:cNvSpPr>
          <p:nvPr>
            <p:ph type="title" idx="4294967295"/>
          </p:nvPr>
        </p:nvSpPr>
        <p:spPr/>
        <p:txBody>
          <a:bodyPr wrap="square" lIns="91440" tIns="45720" rIns="91440" bIns="45720" numCol="1" anchor="b" anchorCtr="0" compatLnSpc="1">
            <a:norm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0" cap="none" spc="0" normalizeH="0" baseline="0" noProof="0">
                <a:ln>
                  <a:noFill/>
                </a:ln>
                <a:solidFill>
                  <a:schemeClr val="tx1"/>
                </a:solidFill>
                <a:effectLst>
                  <a:outerShdw blurRad="38100" dist="38100" dir="2700000" algn="tl">
                    <a:srgbClr val="000000"/>
                  </a:outerShdw>
                </a:effectLst>
                <a:uLnTx/>
                <a:uFillTx/>
                <a:latin typeface="华文新魏" panose="02010800040101010101" pitchFamily="2" charset="-122"/>
                <a:ea typeface="华文新魏" panose="02010800040101010101" pitchFamily="2" charset="-122"/>
                <a:cs typeface="+mj-cs"/>
              </a:rPr>
              <a:t>说话测查重点</a:t>
            </a:r>
            <a:endParaRPr kumimoji="0" lang="zh-CN" altLang="en-US" sz="4400" b="1" i="0" u="none" strike="noStrike" kern="0" cap="none" spc="0" normalizeH="0" baseline="0" noProof="0">
              <a:ln>
                <a:noFill/>
              </a:ln>
              <a:solidFill>
                <a:schemeClr val="tx1"/>
              </a:solidFill>
              <a:effectLst>
                <a:outerShdw blurRad="38100" dist="38100" dir="2700000" algn="tl">
                  <a:srgbClr val="000000"/>
                </a:outerShdw>
              </a:effectLst>
              <a:uLnTx/>
              <a:uFillTx/>
              <a:latin typeface="华文新魏" panose="02010800040101010101" pitchFamily="2" charset="-122"/>
              <a:ea typeface="华文新魏" panose="02010800040101010101" pitchFamily="2" charset="-122"/>
              <a:cs typeface="+mj-cs"/>
            </a:endParaRPr>
          </a:p>
        </p:txBody>
      </p:sp>
      <p:sp>
        <p:nvSpPr>
          <p:cNvPr id="78851" name="TextBox 6"/>
          <p:cNvSpPr txBox="1"/>
          <p:nvPr/>
        </p:nvSpPr>
        <p:spPr>
          <a:xfrm>
            <a:off x="152400" y="1295400"/>
            <a:ext cx="8839200" cy="152400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hlink"/>
              </a:buClr>
              <a:buSzPct val="80000"/>
              <a:buFont typeface="Wingdings" panose="05000000000000000000" pitchFamily="2" charset="2"/>
              <a:buChar char="Ø"/>
              <a:defRPr sz="3200">
                <a:solidFill>
                  <a:schemeClr val="tx1"/>
                </a:solidFill>
                <a:effectLst/>
                <a:latin typeface="+mn-lt"/>
                <a:ea typeface="+mn-ea"/>
                <a:cs typeface="+mn-cs"/>
              </a:defRPr>
            </a:lvl1pPr>
            <a:lvl2pPr marL="742950" indent="-285750" algn="l" rtl="0" eaLnBrk="0" fontAlgn="base" hangingPunct="0">
              <a:spcBef>
                <a:spcPct val="20000"/>
              </a:spcBef>
              <a:spcAft>
                <a:spcPct val="0"/>
              </a:spcAft>
              <a:buClr>
                <a:schemeClr val="tx2"/>
              </a:buClr>
              <a:buSzPct val="50000"/>
              <a:buFont typeface="Wingdings" panose="05000000000000000000" pitchFamily="2" charset="2"/>
              <a:buChar char="l"/>
              <a:defRPr sz="2800">
                <a:solidFill>
                  <a:schemeClr val="tx1"/>
                </a:solidFill>
                <a:effectLst/>
                <a:latin typeface="+mn-lt"/>
                <a:ea typeface="+mn-ea"/>
              </a:defRPr>
            </a:lvl2pPr>
            <a:lvl3pPr marL="1143000" indent="-228600" algn="l" rtl="0" eaLnBrk="0" fontAlgn="base" hangingPunct="0">
              <a:spcBef>
                <a:spcPct val="20000"/>
              </a:spcBef>
              <a:spcAft>
                <a:spcPct val="0"/>
              </a:spcAft>
              <a:buClr>
                <a:schemeClr val="accent2"/>
              </a:buClr>
              <a:buChar char="•"/>
              <a:defRPr sz="2400">
                <a:solidFill>
                  <a:schemeClr val="tx1"/>
                </a:solidFill>
                <a:effectLst/>
                <a:latin typeface="+mn-lt"/>
                <a:ea typeface="+mn-ea"/>
              </a:defRPr>
            </a:lvl3pPr>
            <a:lvl4pPr marL="1600200" indent="-228600" algn="l" rtl="0" eaLnBrk="0" fontAlgn="base" hangingPunct="0">
              <a:spcBef>
                <a:spcPct val="20000"/>
              </a:spcBef>
              <a:spcAft>
                <a:spcPct val="0"/>
              </a:spcAft>
              <a:buClr>
                <a:schemeClr val="folHlink"/>
              </a:buClr>
              <a:buSzPct val="50000"/>
              <a:buFont typeface="Wingdings" panose="05000000000000000000" pitchFamily="2" charset="2"/>
              <a:buChar char="l"/>
              <a:defRPr sz="2000">
                <a:solidFill>
                  <a:schemeClr val="tx1"/>
                </a:solidFill>
                <a:effectLst/>
                <a:latin typeface="+mn-lt"/>
                <a:ea typeface="+mn-ea"/>
              </a:defRPr>
            </a:lvl4pPr>
            <a:lvl5pPr marL="2057400" indent="-228600" algn="l" rtl="0" eaLnBrk="0" fontAlgn="base" hangingPunct="0">
              <a:spcBef>
                <a:spcPct val="20000"/>
              </a:spcBef>
              <a:spcAft>
                <a:spcPct val="0"/>
              </a:spcAft>
              <a:buClr>
                <a:schemeClr val="hlink"/>
              </a:buClr>
              <a:buChar char="•"/>
              <a:defRPr sz="2000">
                <a:solidFill>
                  <a:schemeClr val="tx1"/>
                </a:solidFill>
                <a:effectLst/>
                <a:latin typeface="+mn-lt"/>
                <a:ea typeface="+mn-ea"/>
              </a:defRPr>
            </a:lvl5pPr>
          </a:lstStyle>
          <a:p>
            <a:pPr marL="0" lvl="0" indent="0" eaLnBrk="1" hangingPunct="1">
              <a:spcBef>
                <a:spcPct val="0"/>
              </a:spcBef>
              <a:buClr>
                <a:srgbClr val="A9432B"/>
              </a:buClr>
              <a:buSzTx/>
              <a:buFont typeface="Arial" panose="020B0604020202020204" pitchFamily="34" charset="0"/>
              <a:buChar char="•"/>
            </a:pPr>
            <a:r>
              <a:rPr lang="en-US" altLang="zh-CN" sz="3300" dirty="0">
                <a:latin typeface="华文新魏" panose="02010800040101010101" pitchFamily="2" charset="-122"/>
                <a:ea typeface="华文新魏" panose="02010800040101010101" pitchFamily="2" charset="-122"/>
              </a:rPr>
              <a:t> </a:t>
            </a:r>
            <a:r>
              <a:rPr lang="en-US" altLang="zh-CN" sz="3300" dirty="0">
                <a:solidFill>
                  <a:srgbClr val="546D7A"/>
                </a:solidFill>
                <a:latin typeface="华文新魏" panose="02010800040101010101" pitchFamily="2" charset="-122"/>
                <a:ea typeface="华文新魏" panose="02010800040101010101" pitchFamily="2" charset="-122"/>
              </a:rPr>
              <a:t> </a:t>
            </a:r>
            <a:r>
              <a:rPr lang="zh-CN" altLang="en-US" sz="3300" dirty="0">
                <a:latin typeface="华文新魏" panose="02010800040101010101" pitchFamily="2" charset="-122"/>
                <a:ea typeface="华文新魏" panose="02010800040101010101" pitchFamily="2" charset="-122"/>
              </a:rPr>
              <a:t>构 思</a:t>
            </a:r>
            <a:r>
              <a:rPr lang="zh-CN" altLang="en-US" sz="2400" b="1" dirty="0">
                <a:latin typeface="宋体" panose="02010600030101010101" pitchFamily="2" charset="-122"/>
              </a:rPr>
              <a:t>（缺时每</a:t>
            </a:r>
            <a:r>
              <a:rPr lang="en-US" altLang="zh-CN" sz="2400" b="1" dirty="0">
                <a:latin typeface="宋体" panose="02010600030101010101" pitchFamily="2" charset="-122"/>
              </a:rPr>
              <a:t>10</a:t>
            </a:r>
            <a:r>
              <a:rPr lang="zh-CN" altLang="en-US" sz="2400" b="1" dirty="0">
                <a:latin typeface="宋体" panose="02010600030101010101" pitchFamily="2" charset="-122"/>
              </a:rPr>
              <a:t>秒扣</a:t>
            </a:r>
            <a:r>
              <a:rPr lang="en-US" altLang="zh-CN" sz="2400" b="1" dirty="0">
                <a:latin typeface="宋体" panose="02010600030101010101" pitchFamily="2" charset="-122"/>
              </a:rPr>
              <a:t>1</a:t>
            </a:r>
            <a:r>
              <a:rPr lang="zh-CN" altLang="en-US" sz="2400" b="1" dirty="0">
                <a:latin typeface="宋体" panose="02010600030101010101" pitchFamily="2" charset="-122"/>
              </a:rPr>
              <a:t>分，说话时间少于</a:t>
            </a:r>
            <a:r>
              <a:rPr lang="en-US" altLang="zh-CN" sz="2400" b="1" dirty="0">
                <a:latin typeface="宋体" panose="02010600030101010101" pitchFamily="2" charset="-122"/>
              </a:rPr>
              <a:t>30</a:t>
            </a:r>
            <a:r>
              <a:rPr lang="zh-CN" altLang="en-US" sz="2400" b="1" dirty="0">
                <a:latin typeface="宋体" panose="02010600030101010101" pitchFamily="2" charset="-122"/>
              </a:rPr>
              <a:t>秒扣</a:t>
            </a:r>
            <a:r>
              <a:rPr lang="en-US" altLang="zh-CN" sz="2400" b="1" dirty="0">
                <a:latin typeface="宋体" panose="02010600030101010101" pitchFamily="2" charset="-122"/>
              </a:rPr>
              <a:t>40</a:t>
            </a:r>
            <a:r>
              <a:rPr lang="zh-CN" altLang="en-US" sz="2400" b="1" dirty="0">
                <a:latin typeface="宋体" panose="02010600030101010101" pitchFamily="2" charset="-122"/>
              </a:rPr>
              <a:t>分，停顿</a:t>
            </a:r>
            <a:endParaRPr lang="zh-CN" altLang="en-US" sz="2400" b="1" dirty="0">
              <a:latin typeface="宋体" panose="02010600030101010101" pitchFamily="2" charset="-122"/>
            </a:endParaRPr>
          </a:p>
          <a:p>
            <a:pPr marL="0" lvl="0" indent="0" eaLnBrk="1" hangingPunct="1">
              <a:spcBef>
                <a:spcPct val="0"/>
              </a:spcBef>
              <a:buClr>
                <a:srgbClr val="A9432B"/>
              </a:buClr>
              <a:buSzTx/>
              <a:buFontTx/>
              <a:buNone/>
            </a:pPr>
            <a:r>
              <a:rPr lang="zh-CN" altLang="en-US" sz="2400" b="1" dirty="0">
                <a:latin typeface="宋体" panose="02010600030101010101" pitchFamily="2" charset="-122"/>
              </a:rPr>
              <a:t>       超过</a:t>
            </a:r>
            <a:r>
              <a:rPr lang="en-US" altLang="zh-CN" sz="2400" b="1" dirty="0">
                <a:latin typeface="宋体" panose="02010600030101010101" pitchFamily="2" charset="-122"/>
              </a:rPr>
              <a:t>5</a:t>
            </a:r>
            <a:r>
              <a:rPr lang="zh-CN" altLang="en-US" sz="2400" b="1" dirty="0">
                <a:latin typeface="宋体" panose="02010600030101010101" pitchFamily="2" charset="-122"/>
              </a:rPr>
              <a:t>秒即开始累计缺时，末尾缺时满</a:t>
            </a:r>
            <a:r>
              <a:rPr lang="en-US" altLang="zh-CN" sz="2400" b="1" dirty="0">
                <a:latin typeface="宋体" panose="02010600030101010101" pitchFamily="2" charset="-122"/>
              </a:rPr>
              <a:t>10</a:t>
            </a:r>
            <a:r>
              <a:rPr lang="zh-CN" altLang="en-US" sz="2400" b="1" dirty="0">
                <a:latin typeface="宋体" panose="02010600030101010101" pitchFamily="2" charset="-122"/>
              </a:rPr>
              <a:t>秒，扣</a:t>
            </a:r>
            <a:r>
              <a:rPr lang="en-US" altLang="zh-CN" sz="2400" b="1" dirty="0">
                <a:latin typeface="宋体" panose="02010600030101010101" pitchFamily="2" charset="-122"/>
              </a:rPr>
              <a:t>1</a:t>
            </a:r>
            <a:r>
              <a:rPr lang="zh-CN" altLang="en-US" sz="2400" b="1" dirty="0">
                <a:latin typeface="宋体" panose="02010600030101010101" pitchFamily="2" charset="-122"/>
              </a:rPr>
              <a:t>分）        </a:t>
            </a:r>
            <a:endParaRPr lang="zh-CN" altLang="en-US" sz="3300" b="1" dirty="0">
              <a:latin typeface="华文新魏" panose="02010800040101010101" pitchFamily="2" charset="-122"/>
              <a:ea typeface="华文新魏" panose="02010800040101010101" pitchFamily="2" charset="-122"/>
            </a:endParaRPr>
          </a:p>
          <a:p>
            <a:pPr marL="0" lvl="0" indent="0" eaLnBrk="1" hangingPunct="1">
              <a:lnSpc>
                <a:spcPct val="150000"/>
              </a:lnSpc>
              <a:spcBef>
                <a:spcPct val="0"/>
              </a:spcBef>
              <a:buClrTx/>
              <a:buSzTx/>
              <a:buFontTx/>
              <a:buNone/>
            </a:pPr>
            <a:r>
              <a:rPr lang="zh-CN" altLang="en-US" sz="2400" b="1" dirty="0"/>
              <a:t>    命题说话，不能离题。要注重构思与选材。以平实质朴为好。</a:t>
            </a:r>
            <a:endParaRPr lang="zh-CN" altLang="en-US" sz="1800" dirty="0"/>
          </a:p>
        </p:txBody>
      </p:sp>
      <p:graphicFrame>
        <p:nvGraphicFramePr>
          <p:cNvPr id="6" name="内容占位符 3"/>
          <p:cNvGraphicFramePr>
            <a:graphicFrameLocks noGrp="1"/>
          </p:cNvGraphicFramePr>
          <p:nvPr>
            <p:ph sz="quarter" idx="1"/>
          </p:nvPr>
        </p:nvGraphicFramePr>
        <p:xfrm>
          <a:off x="457200" y="2743200"/>
          <a:ext cx="8305800" cy="39624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transition spd="med">
    <p:pull dir="d"/>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9730" name="Rectangle 2"/>
          <p:cNvSpPr>
            <a:spLocks noGrp="1" noChangeArrowheads="1"/>
          </p:cNvSpPr>
          <p:nvPr>
            <p:ph type="title"/>
          </p:nvPr>
        </p:nvSpPr>
        <p:spPr/>
        <p:txBody>
          <a:bodyPr vert="horz" wrap="square" lIns="91440" tIns="45720" rIns="91440" bIns="45720"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0" cap="none" spc="0" normalizeH="0" baseline="0" noProof="0" dirty="0">
                <a:ln>
                  <a:noFill/>
                </a:ln>
                <a:solidFill>
                  <a:schemeClr val="tx1"/>
                </a:solidFill>
                <a:effectLst>
                  <a:outerShdw blurRad="38100" dist="38100" dir="2700000" algn="tl">
                    <a:srgbClr val="000000"/>
                  </a:outerShdw>
                </a:effectLst>
                <a:uLnTx/>
                <a:uFillTx/>
                <a:latin typeface="+mj-lt"/>
                <a:ea typeface="+mj-ea"/>
                <a:cs typeface="+mj-cs"/>
              </a:rPr>
              <a:t>说话测查重点</a:t>
            </a:r>
            <a:endParaRPr kumimoji="0" lang="zh-CN" altLang="en-US" sz="4400" b="1" i="0" u="none" strike="noStrike" kern="0" cap="none" spc="0" normalizeH="0" baseline="0" noProof="0" dirty="0">
              <a:ln>
                <a:noFill/>
              </a:ln>
              <a:solidFill>
                <a:schemeClr val="tx1"/>
              </a:solidFill>
              <a:effectLst>
                <a:outerShdw blurRad="38100" dist="38100" dir="2700000" algn="tl">
                  <a:srgbClr val="000000"/>
                </a:outerShdw>
              </a:effectLst>
              <a:uLnTx/>
              <a:uFillTx/>
              <a:latin typeface="+mj-lt"/>
              <a:ea typeface="+mj-ea"/>
              <a:cs typeface="+mj-cs"/>
            </a:endParaRPr>
          </a:p>
        </p:txBody>
      </p:sp>
      <p:sp>
        <p:nvSpPr>
          <p:cNvPr id="329731" name="Rectangle 3"/>
          <p:cNvSpPr>
            <a:spLocks noGrp="1" noChangeArrowheads="1"/>
          </p:cNvSpPr>
          <p:nvPr>
            <p:ph idx="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Char char="Ø"/>
              <a:defRPr/>
            </a:pPr>
            <a:r>
              <a:rPr kumimoji="0" lang="zh-CN" altLang="en-US" sz="28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用词规范恰当</a:t>
            </a:r>
            <a:endParaRPr kumimoji="0" lang="zh-CN" altLang="en-US" sz="28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None/>
              <a:defRPr/>
            </a:pPr>
            <a:r>
              <a:rPr kumimoji="0" lang="zh-CN" altLang="en-US" sz="28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a:t>
            </a:r>
            <a:r>
              <a:rPr kumimoji="0" lang="en-US" altLang="zh-CN" sz="28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1</a:t>
            </a:r>
            <a:r>
              <a:rPr kumimoji="0" lang="zh-CN" altLang="en-US" sz="28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）不用方言词语。</a:t>
            </a:r>
            <a:endParaRPr kumimoji="0" lang="zh-CN" altLang="en-US" sz="28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None/>
              <a:defRPr/>
            </a:pPr>
            <a:r>
              <a:rPr kumimoji="0" lang="zh-CN" altLang="en-US"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   豆芽子、洗巴洗巴、下学、落雨、吃茶、打足球、吃烟、我好进来吗？</a:t>
            </a:r>
            <a:endParaRPr kumimoji="0" lang="zh-CN" altLang="en-US"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None/>
              <a:defRPr/>
            </a:pPr>
            <a:r>
              <a:rPr kumimoji="0" lang="zh-CN" altLang="en-US" sz="28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a:t>
            </a:r>
            <a:r>
              <a:rPr kumimoji="0" lang="en-US" altLang="zh-CN" sz="28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2</a:t>
            </a:r>
            <a:r>
              <a:rPr kumimoji="0" lang="zh-CN" altLang="en-US" sz="28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）不用时髦语、网络语</a:t>
            </a:r>
            <a:endParaRPr kumimoji="0" lang="zh-CN" altLang="en-US" sz="28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None/>
              <a:defRPr/>
            </a:pPr>
            <a:r>
              <a:rPr kumimoji="0" lang="zh-CN" altLang="en-US" sz="28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酷毙、帅呆、哇、塞、震了、盖了帽了、盘他</a:t>
            </a:r>
            <a:endParaRPr kumimoji="0" lang="zh-CN" altLang="en-US"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None/>
              <a:defRPr/>
            </a:pPr>
            <a:r>
              <a:rPr kumimoji="0" lang="zh-CN" altLang="en-US" sz="28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a:t>
            </a:r>
            <a:r>
              <a:rPr kumimoji="0" lang="en-US" altLang="zh-CN" sz="28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3</a:t>
            </a:r>
            <a:r>
              <a:rPr kumimoji="0" lang="zh-CN" altLang="en-US" sz="28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）多用口语词，少用书面语（背诵嫌疑）</a:t>
            </a:r>
            <a:endParaRPr kumimoji="0" lang="zh-CN" altLang="en-US" sz="28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None/>
              <a:defRPr/>
            </a:pPr>
            <a:r>
              <a:rPr kumimoji="0" lang="zh-CN" altLang="en-US"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   诸如</a:t>
            </a:r>
            <a:r>
              <a:rPr kumimoji="0" lang="en-US" altLang="zh-CN"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a:t>
            </a:r>
            <a:r>
              <a:rPr kumimoji="0" lang="zh-CN" altLang="en-US"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比方说、午后二时许</a:t>
            </a:r>
            <a:r>
              <a:rPr kumimoji="0" lang="en-US" altLang="zh-CN"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a:t>
            </a:r>
            <a:r>
              <a:rPr kumimoji="0" lang="zh-CN" altLang="en-US"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rPr>
              <a:t>下午两点多钟</a:t>
            </a:r>
            <a:endParaRPr kumimoji="0" lang="zh-CN" altLang="en-US"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None/>
              <a:defRPr/>
            </a:pPr>
            <a:r>
              <a:rPr kumimoji="0" lang="zh-CN" altLang="en-US" sz="28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a:t>
            </a:r>
            <a:r>
              <a:rPr kumimoji="0" lang="en-US" altLang="zh-CN" sz="28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4</a:t>
            </a:r>
            <a:r>
              <a:rPr kumimoji="0" lang="zh-CN" altLang="en-US" sz="28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rPr>
              <a:t>）避免同音词</a:t>
            </a:r>
            <a:endParaRPr kumimoji="0" lang="zh-CN" altLang="en-US" sz="28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None/>
              <a:defRPr/>
            </a:pPr>
            <a:endParaRPr kumimoji="0" lang="en-US" altLang="zh-CN"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endParaRPr>
          </a:p>
        </p:txBody>
      </p:sp>
    </p:spTree>
  </p:cSld>
  <p:clrMapOvr>
    <a:masterClrMapping/>
  </p:clrMapOvr>
  <p:transition spd="med">
    <p:pull dir="d"/>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1730" name="Rectangle 2"/>
          <p:cNvSpPr>
            <a:spLocks noGrp="1" noChangeArrowheads="1"/>
          </p:cNvSpPr>
          <p:nvPr>
            <p:ph type="title"/>
          </p:nvPr>
        </p:nvSpPr>
        <p:spPr>
          <a:xfrm>
            <a:off x="419100" y="188913"/>
            <a:ext cx="8229600" cy="1139825"/>
          </a:xfrm>
        </p:spPr>
        <p:txBody>
          <a:bodyPr vert="horz" wrap="square" lIns="91440" tIns="45720" rIns="91440" bIns="45720" numCol="1" anchor="ctr" anchorCtr="1"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4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华文新魏" panose="02010800040101010101" pitchFamily="2" charset="-122"/>
                <a:ea typeface="华文新魏" panose="02010800040101010101" pitchFamily="2" charset="-122"/>
                <a:cs typeface="+mj-cs"/>
              </a:rPr>
              <a:t>说话测查重点</a:t>
            </a:r>
            <a:endParaRPr kumimoji="0" lang="zh-CN" altLang="en-US" sz="4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华文新魏" panose="02010800040101010101" pitchFamily="2" charset="-122"/>
              <a:ea typeface="华文新魏" panose="02010800040101010101" pitchFamily="2" charset="-122"/>
              <a:cs typeface="+mj-cs"/>
            </a:endParaRPr>
          </a:p>
        </p:txBody>
      </p:sp>
      <p:sp>
        <p:nvSpPr>
          <p:cNvPr id="7" name="TextBox 6"/>
          <p:cNvSpPr txBox="1"/>
          <p:nvPr/>
        </p:nvSpPr>
        <p:spPr>
          <a:xfrm>
            <a:off x="304800" y="1196975"/>
            <a:ext cx="8458200" cy="8761413"/>
          </a:xfrm>
          <a:prstGeom prst="rect">
            <a:avLst/>
          </a:prstGeom>
          <a:noFill/>
        </p:spPr>
        <p:txBody>
          <a:bodyPr>
            <a:spAutoFit/>
          </a:bodyPr>
          <a:lstStyle/>
          <a:p>
            <a:pPr marR="0" defTabSz="914400">
              <a:spcBef>
                <a:spcPct val="20000"/>
              </a:spcBef>
              <a:buClr>
                <a:schemeClr val="accent1">
                  <a:lumMod val="75000"/>
                </a:schemeClr>
              </a:buClr>
              <a:buSzPct val="80000"/>
              <a:buFont typeface="Arial" panose="020B0604020202020204" pitchFamily="34" charset="0"/>
              <a:buChar char="•"/>
              <a:defRPr/>
            </a:pPr>
            <a:r>
              <a:rPr kumimoji="0" lang="en-US" altLang="zh-CN" sz="3300" kern="1200" cap="none" spc="0" normalizeH="0" baseline="0" noProof="0" dirty="0">
                <a:latin typeface="华文新魏" panose="02010800040101010101" pitchFamily="2" charset="-122"/>
                <a:ea typeface="华文新魏" panose="02010800040101010101" pitchFamily="2" charset="-122"/>
                <a:cs typeface="+mn-cs"/>
              </a:rPr>
              <a:t> </a:t>
            </a:r>
            <a:r>
              <a:rPr kumimoji="0" lang="zh-CN" altLang="en-US" sz="3300" kern="1200" cap="none" spc="0" normalizeH="0" baseline="0" noProof="0" dirty="0">
                <a:latin typeface="华文新魏" panose="02010800040101010101" pitchFamily="2" charset="-122"/>
                <a:ea typeface="华文新魏" panose="02010800040101010101" pitchFamily="2" charset="-122"/>
                <a:cs typeface="+mn-cs"/>
              </a:rPr>
              <a:t> 词汇语法 </a:t>
            </a:r>
            <a:r>
              <a:rPr kumimoji="0" lang="zh-CN" altLang="en-US" sz="2400" b="1" kern="1200" cap="none" spc="0" normalizeH="0" baseline="0" noProof="0" dirty="0">
                <a:latin typeface="宋体" panose="02010600030101010101" pitchFamily="2" charset="-122"/>
                <a:ea typeface="宋体" panose="02010600030101010101" pitchFamily="2" charset="-122"/>
                <a:cs typeface="+mn-cs"/>
              </a:rPr>
              <a:t>（根据出现的语病或发言，扣</a:t>
            </a:r>
            <a:r>
              <a:rPr kumimoji="0" lang="en-US" altLang="zh-CN" sz="2400" b="1" kern="1200" cap="none" spc="0" normalizeH="0" baseline="0" noProof="0" dirty="0">
                <a:latin typeface="宋体" panose="02010600030101010101" pitchFamily="2" charset="-122"/>
                <a:ea typeface="宋体" panose="02010600030101010101" pitchFamily="2" charset="-122"/>
                <a:cs typeface="+mn-cs"/>
              </a:rPr>
              <a:t>0.5-4</a:t>
            </a:r>
            <a:r>
              <a:rPr kumimoji="0" lang="zh-CN" altLang="en-US" sz="2400" b="1" kern="1200" cap="none" spc="0" normalizeH="0" baseline="0" noProof="0" dirty="0">
                <a:latin typeface="宋体" panose="02010600030101010101" pitchFamily="2" charset="-122"/>
                <a:ea typeface="宋体" panose="02010600030101010101" pitchFamily="2" charset="-122"/>
                <a:cs typeface="+mn-cs"/>
              </a:rPr>
              <a:t>分</a:t>
            </a:r>
            <a:r>
              <a:rPr kumimoji="0" lang="zh-CN" altLang="en-US" sz="2400" b="1" kern="1200" cap="none" spc="0" normalizeH="0" baseline="0" noProof="0" dirty="0">
                <a:latin typeface="Arial" panose="020B0604020202020204" pitchFamily="34" charset="0"/>
                <a:ea typeface="宋体" panose="02010600030101010101" pitchFamily="2" charset="-122"/>
                <a:cs typeface="+mn-cs"/>
              </a:rPr>
              <a:t>） </a:t>
            </a:r>
            <a:endParaRPr kumimoji="0" lang="en-US" altLang="zh-CN" sz="2400" b="1" kern="1200" cap="none" spc="0" normalizeH="0" baseline="0" noProof="0" dirty="0">
              <a:latin typeface="Arial" panose="020B0604020202020204" pitchFamily="34" charset="0"/>
              <a:ea typeface="宋体" panose="02010600030101010101" pitchFamily="2" charset="-122"/>
              <a:cs typeface="+mn-cs"/>
            </a:endParaRPr>
          </a:p>
          <a:p>
            <a:pPr marR="0" defTabSz="914400">
              <a:spcBef>
                <a:spcPct val="20000"/>
              </a:spcBef>
              <a:buClr>
                <a:schemeClr val="accent1">
                  <a:lumMod val="75000"/>
                </a:schemeClr>
              </a:buClr>
              <a:buSzPct val="80000"/>
              <a:buFont typeface="Wingdings" panose="05000000000000000000" pitchFamily="2" charset="2"/>
              <a:buChar char="Ø"/>
              <a:defRPr/>
            </a:pPr>
            <a:r>
              <a:rPr kumimoji="0" lang="en-US" altLang="zh-CN" sz="2400" b="1" kern="1200" cap="none" spc="0" normalizeH="0" baseline="0" noProof="0" dirty="0">
                <a:latin typeface="Arial" panose="020B0604020202020204" pitchFamily="34" charset="0"/>
                <a:ea typeface="宋体" panose="02010600030101010101" pitchFamily="2" charset="-122"/>
                <a:cs typeface="+mn-cs"/>
              </a:rPr>
              <a:t>       </a:t>
            </a:r>
            <a:r>
              <a:rPr kumimoji="0" lang="zh-CN" altLang="en-US" sz="2400" b="1" kern="1200" cap="none" spc="0" normalizeH="0" baseline="0" noProof="0" dirty="0">
                <a:latin typeface="Arial" panose="020B0604020202020204" pitchFamily="34" charset="0"/>
                <a:ea typeface="宋体" panose="02010600030101010101" pitchFamily="2" charset="-122"/>
                <a:cs typeface="+mn-cs"/>
              </a:rPr>
              <a:t> 避免使用方言词、用词不当、语法错误和语义不完整等现象。常见的方言语法现象有：</a:t>
            </a:r>
            <a:endParaRPr kumimoji="0" lang="en-US" altLang="zh-CN" sz="2400" b="1" kern="1200" cap="none" spc="0" normalizeH="0" baseline="0" noProof="0" dirty="0">
              <a:latin typeface="Arial" panose="020B0604020202020204" pitchFamily="34" charset="0"/>
              <a:ea typeface="宋体" panose="02010600030101010101" pitchFamily="2" charset="-122"/>
              <a:cs typeface="+mn-cs"/>
            </a:endParaRPr>
          </a:p>
          <a:p>
            <a:pPr marR="0" algn="ctr" defTabSz="914400">
              <a:lnSpc>
                <a:spcPct val="130000"/>
              </a:lnSpc>
              <a:spcBef>
                <a:spcPct val="20000"/>
              </a:spcBef>
              <a:buClr>
                <a:schemeClr val="hlink"/>
              </a:buClr>
              <a:buSzPct val="80000"/>
              <a:buFont typeface="Wingdings" panose="05000000000000000000" pitchFamily="2" charset="2"/>
              <a:buChar char="Ø"/>
              <a:defRPr/>
            </a:pPr>
            <a:r>
              <a:rPr kumimoji="0" lang="zh-CN" altLang="en-US" sz="2000" b="1" kern="1200" cap="none" spc="0" normalizeH="0" baseline="0" noProof="0" dirty="0">
                <a:solidFill>
                  <a:srgbClr val="FFFF00"/>
                </a:solidFill>
                <a:latin typeface="Arial" panose="020B0604020202020204" pitchFamily="34" charset="0"/>
                <a:ea typeface="宋体" panose="02010600030101010101" pitchFamily="2" charset="-122"/>
                <a:cs typeface="+mn-cs"/>
              </a:rPr>
              <a:t>两楼</a:t>
            </a:r>
            <a:r>
              <a:rPr kumimoji="0" lang="en-US" altLang="zh-CN" sz="2000" b="1" kern="1200" cap="none" spc="0" normalizeH="0" baseline="0" noProof="0" dirty="0">
                <a:solidFill>
                  <a:srgbClr val="FFFF00"/>
                </a:solidFill>
                <a:latin typeface="Arial" panose="020B0604020202020204" pitchFamily="34" charset="0"/>
                <a:ea typeface="宋体" panose="02010600030101010101" pitchFamily="2" charset="-122"/>
                <a:cs typeface="+mn-cs"/>
              </a:rPr>
              <a:t>——</a:t>
            </a:r>
            <a:r>
              <a:rPr kumimoji="0" lang="zh-CN" altLang="en-US" sz="2000" b="1" kern="1200" cap="none" spc="0" normalizeH="0" baseline="0" noProof="0" dirty="0">
                <a:solidFill>
                  <a:srgbClr val="FFFF00"/>
                </a:solidFill>
                <a:latin typeface="Arial" panose="020B0604020202020204" pitchFamily="34" charset="0"/>
                <a:ea typeface="宋体" panose="02010600030101010101" pitchFamily="2" charset="-122"/>
                <a:cs typeface="+mn-cs"/>
              </a:rPr>
              <a:t>二楼</a:t>
            </a:r>
            <a:endParaRPr kumimoji="0" lang="en-US" altLang="zh-CN" sz="2000" b="1" kern="1200" cap="none" spc="0" normalizeH="0" baseline="0" noProof="0" dirty="0">
              <a:solidFill>
                <a:srgbClr val="FFFF00"/>
              </a:solidFill>
              <a:latin typeface="Arial" panose="020B0604020202020204" pitchFamily="34" charset="0"/>
              <a:ea typeface="宋体" panose="02010600030101010101" pitchFamily="2" charset="-122"/>
              <a:cs typeface="+mn-cs"/>
            </a:endParaRPr>
          </a:p>
          <a:p>
            <a:pPr marR="0" algn="ctr" defTabSz="914400">
              <a:lnSpc>
                <a:spcPct val="130000"/>
              </a:lnSpc>
              <a:spcBef>
                <a:spcPct val="20000"/>
              </a:spcBef>
              <a:buClr>
                <a:schemeClr val="hlink"/>
              </a:buClr>
              <a:buSzPct val="80000"/>
              <a:buFont typeface="Wingdings" panose="05000000000000000000" pitchFamily="2" charset="2"/>
              <a:buChar char="Ø"/>
              <a:defRPr/>
            </a:pPr>
            <a:r>
              <a:rPr kumimoji="0" lang="zh-CN" altLang="en-US" sz="2000" b="1" kern="1200" cap="none" spc="0" normalizeH="0" baseline="0" noProof="0" dirty="0">
                <a:solidFill>
                  <a:srgbClr val="FFFF00"/>
                </a:solidFill>
                <a:latin typeface="Arial" panose="020B0604020202020204" pitchFamily="34" charset="0"/>
                <a:ea typeface="宋体" panose="02010600030101010101" pitchFamily="2" charset="-122"/>
                <a:cs typeface="+mn-cs"/>
              </a:rPr>
              <a:t>这本书是我问他借的</a:t>
            </a:r>
            <a:r>
              <a:rPr kumimoji="0" lang="en-US" altLang="zh-CN" sz="2000" b="1" kern="1200" cap="none" spc="0" normalizeH="0" baseline="0" noProof="0" dirty="0">
                <a:solidFill>
                  <a:srgbClr val="FFFF00"/>
                </a:solidFill>
                <a:latin typeface="Arial" panose="020B0604020202020204" pitchFamily="34" charset="0"/>
                <a:ea typeface="宋体" panose="02010600030101010101" pitchFamily="2" charset="-122"/>
                <a:cs typeface="+mn-cs"/>
              </a:rPr>
              <a:t>——</a:t>
            </a:r>
            <a:r>
              <a:rPr kumimoji="0" lang="zh-CN" altLang="en-US" sz="2000" b="1" kern="1200" cap="none" spc="0" normalizeH="0" baseline="0" noProof="0" dirty="0">
                <a:solidFill>
                  <a:srgbClr val="FFFF00"/>
                </a:solidFill>
                <a:latin typeface="Arial" panose="020B0604020202020204" pitchFamily="34" charset="0"/>
                <a:ea typeface="宋体" panose="02010600030101010101" pitchFamily="2" charset="-122"/>
                <a:cs typeface="+mn-cs"/>
              </a:rPr>
              <a:t>这本书是我向他借的</a:t>
            </a:r>
            <a:endParaRPr kumimoji="0" lang="en-US" altLang="zh-CN" sz="2000" b="1" kern="1200" cap="none" spc="0" normalizeH="0" baseline="0" noProof="0" dirty="0">
              <a:solidFill>
                <a:srgbClr val="FFFF00"/>
              </a:solidFill>
              <a:latin typeface="Arial" panose="020B0604020202020204" pitchFamily="34" charset="0"/>
              <a:ea typeface="宋体" panose="02010600030101010101" pitchFamily="2" charset="-122"/>
              <a:cs typeface="+mn-cs"/>
            </a:endParaRPr>
          </a:p>
          <a:p>
            <a:pPr marR="0" algn="ctr" defTabSz="914400">
              <a:lnSpc>
                <a:spcPct val="130000"/>
              </a:lnSpc>
              <a:spcBef>
                <a:spcPct val="20000"/>
              </a:spcBef>
              <a:buClr>
                <a:schemeClr val="hlink"/>
              </a:buClr>
              <a:buSzPct val="80000"/>
              <a:buFont typeface="Wingdings" panose="05000000000000000000" pitchFamily="2" charset="2"/>
              <a:buChar char="Ø"/>
              <a:defRPr/>
            </a:pPr>
            <a:r>
              <a:rPr kumimoji="0" lang="zh-CN" altLang="en-US" sz="2000" b="1" kern="1200" cap="none" spc="0" normalizeH="0" baseline="0" noProof="0" dirty="0">
                <a:solidFill>
                  <a:srgbClr val="FFFF00"/>
                </a:solidFill>
                <a:latin typeface="Arial" panose="020B0604020202020204" pitchFamily="34" charset="0"/>
                <a:ea typeface="宋体" panose="02010600030101010101" pitchFamily="2" charset="-122"/>
                <a:cs typeface="+mn-cs"/>
              </a:rPr>
              <a:t>你好教我学游泳吗</a:t>
            </a:r>
            <a:r>
              <a:rPr kumimoji="0" lang="en-US" altLang="zh-CN" sz="2000" b="1" kern="1200" cap="none" spc="0" normalizeH="0" baseline="0" noProof="0" dirty="0">
                <a:solidFill>
                  <a:srgbClr val="FFFF00"/>
                </a:solidFill>
                <a:latin typeface="Arial" panose="020B0604020202020204" pitchFamily="34" charset="0"/>
                <a:ea typeface="宋体" panose="02010600030101010101" pitchFamily="2" charset="-122"/>
                <a:cs typeface="+mn-cs"/>
              </a:rPr>
              <a:t>——</a:t>
            </a:r>
            <a:r>
              <a:rPr kumimoji="0" lang="zh-CN" altLang="en-US" sz="2000" b="1" kern="1200" cap="none" spc="0" normalizeH="0" baseline="0" noProof="0" dirty="0">
                <a:solidFill>
                  <a:srgbClr val="FFFF00"/>
                </a:solidFill>
                <a:latin typeface="Arial" panose="020B0604020202020204" pitchFamily="34" charset="0"/>
                <a:ea typeface="宋体" panose="02010600030101010101" pitchFamily="2" charset="-122"/>
                <a:cs typeface="+mn-cs"/>
              </a:rPr>
              <a:t>你可以教我学游泳吗</a:t>
            </a:r>
            <a:endParaRPr kumimoji="0" lang="en-US" altLang="zh-CN" sz="2000" b="1" kern="1200" cap="none" spc="0" normalizeH="0" baseline="0" noProof="0" dirty="0">
              <a:solidFill>
                <a:srgbClr val="FFFF00"/>
              </a:solidFill>
              <a:latin typeface="Arial" panose="020B0604020202020204" pitchFamily="34" charset="0"/>
              <a:ea typeface="宋体" panose="02010600030101010101" pitchFamily="2" charset="-122"/>
              <a:cs typeface="+mn-cs"/>
            </a:endParaRPr>
          </a:p>
          <a:p>
            <a:pPr marR="0" algn="ctr" defTabSz="914400">
              <a:lnSpc>
                <a:spcPct val="130000"/>
              </a:lnSpc>
              <a:spcBef>
                <a:spcPct val="20000"/>
              </a:spcBef>
              <a:buClr>
                <a:schemeClr val="hlink"/>
              </a:buClr>
              <a:buSzPct val="80000"/>
              <a:buFont typeface="Wingdings" panose="05000000000000000000" pitchFamily="2" charset="2"/>
              <a:buChar char="Ø"/>
              <a:defRPr/>
            </a:pPr>
            <a:r>
              <a:rPr kumimoji="0" lang="zh-CN" altLang="en-US" sz="2000" b="1" kern="1200" cap="none" spc="0" normalizeH="0" baseline="0" noProof="0" dirty="0">
                <a:solidFill>
                  <a:srgbClr val="FFFF00"/>
                </a:solidFill>
                <a:latin typeface="Arial" panose="020B0604020202020204" pitchFamily="34" charset="0"/>
                <a:ea typeface="宋体" panose="02010600030101010101" pitchFamily="2" charset="-122"/>
                <a:cs typeface="+mn-cs"/>
              </a:rPr>
              <a:t>我写不来</a:t>
            </a:r>
            <a:r>
              <a:rPr kumimoji="0" lang="en-US" altLang="zh-CN" sz="2000" b="1" kern="1200" cap="none" spc="0" normalizeH="0" baseline="0" noProof="0" dirty="0">
                <a:solidFill>
                  <a:srgbClr val="FFFF00"/>
                </a:solidFill>
                <a:latin typeface="Arial" panose="020B0604020202020204" pitchFamily="34" charset="0"/>
                <a:ea typeface="宋体" panose="02010600030101010101" pitchFamily="2" charset="-122"/>
                <a:cs typeface="+mn-cs"/>
              </a:rPr>
              <a:t>——</a:t>
            </a:r>
            <a:r>
              <a:rPr kumimoji="0" lang="zh-CN" altLang="en-US" sz="2000" b="1" kern="1200" cap="none" spc="0" normalizeH="0" baseline="0" noProof="0" dirty="0">
                <a:solidFill>
                  <a:srgbClr val="FFFF00"/>
                </a:solidFill>
                <a:latin typeface="Arial" panose="020B0604020202020204" pitchFamily="34" charset="0"/>
                <a:ea typeface="宋体" panose="02010600030101010101" pitchFamily="2" charset="-122"/>
                <a:cs typeface="+mn-cs"/>
              </a:rPr>
              <a:t>我不会写</a:t>
            </a:r>
            <a:endParaRPr kumimoji="0" lang="en-US" altLang="zh-CN" sz="2000" b="1" kern="1200" cap="none" spc="0" normalizeH="0" baseline="0" noProof="0" dirty="0">
              <a:solidFill>
                <a:srgbClr val="FFFF00"/>
              </a:solidFill>
              <a:latin typeface="Arial" panose="020B0604020202020204" pitchFamily="34" charset="0"/>
              <a:ea typeface="宋体" panose="02010600030101010101" pitchFamily="2" charset="-122"/>
              <a:cs typeface="+mn-cs"/>
            </a:endParaRPr>
          </a:p>
          <a:p>
            <a:pPr marR="0" algn="ctr" defTabSz="914400">
              <a:lnSpc>
                <a:spcPct val="130000"/>
              </a:lnSpc>
              <a:spcBef>
                <a:spcPct val="20000"/>
              </a:spcBef>
              <a:buClr>
                <a:schemeClr val="hlink"/>
              </a:buClr>
              <a:buSzPct val="80000"/>
              <a:buFont typeface="Wingdings" panose="05000000000000000000" pitchFamily="2" charset="2"/>
              <a:buChar char="Ø"/>
              <a:defRPr/>
            </a:pPr>
            <a:r>
              <a:rPr kumimoji="0" lang="zh-CN" altLang="en-US" sz="2000" b="1" kern="1200" cap="none" spc="0" normalizeH="0" baseline="0" noProof="0" dirty="0">
                <a:solidFill>
                  <a:srgbClr val="FFFF00"/>
                </a:solidFill>
                <a:latin typeface="Arial" panose="020B0604020202020204" pitchFamily="34" charset="0"/>
                <a:ea typeface="宋体" panose="02010600030101010101" pitchFamily="2" charset="-122"/>
                <a:cs typeface="+mn-cs"/>
              </a:rPr>
              <a:t>我讲他不过</a:t>
            </a:r>
            <a:r>
              <a:rPr kumimoji="0" lang="en-US" altLang="zh-CN" sz="2000" b="1" kern="1200" cap="none" spc="0" normalizeH="0" baseline="0" noProof="0" dirty="0">
                <a:solidFill>
                  <a:srgbClr val="FFFF00"/>
                </a:solidFill>
                <a:latin typeface="Arial" panose="020B0604020202020204" pitchFamily="34" charset="0"/>
                <a:ea typeface="宋体" panose="02010600030101010101" pitchFamily="2" charset="-122"/>
                <a:cs typeface="+mn-cs"/>
              </a:rPr>
              <a:t>——</a:t>
            </a:r>
            <a:r>
              <a:rPr kumimoji="0" lang="zh-CN" altLang="en-US" sz="2000" b="1" kern="1200" cap="none" spc="0" normalizeH="0" baseline="0" noProof="0" dirty="0">
                <a:solidFill>
                  <a:srgbClr val="FFFF00"/>
                </a:solidFill>
                <a:latin typeface="Arial" panose="020B0604020202020204" pitchFamily="34" charset="0"/>
                <a:ea typeface="宋体" panose="02010600030101010101" pitchFamily="2" charset="-122"/>
                <a:cs typeface="+mn-cs"/>
              </a:rPr>
              <a:t>我讲不过他</a:t>
            </a:r>
            <a:endParaRPr kumimoji="0" lang="en-US" altLang="zh-CN" sz="2000" b="1" kern="1200" cap="none" spc="0" normalizeH="0" baseline="0" noProof="0" dirty="0">
              <a:solidFill>
                <a:srgbClr val="FFFF00"/>
              </a:solidFill>
              <a:latin typeface="Arial" panose="020B0604020202020204" pitchFamily="34" charset="0"/>
              <a:ea typeface="宋体" panose="02010600030101010101" pitchFamily="2" charset="-122"/>
              <a:cs typeface="+mn-cs"/>
            </a:endParaRPr>
          </a:p>
          <a:p>
            <a:pPr marR="0" algn="ctr" defTabSz="914400">
              <a:lnSpc>
                <a:spcPct val="130000"/>
              </a:lnSpc>
              <a:spcBef>
                <a:spcPct val="20000"/>
              </a:spcBef>
              <a:buClr>
                <a:schemeClr val="hlink"/>
              </a:buClr>
              <a:buSzPct val="80000"/>
              <a:buFont typeface="Wingdings" panose="05000000000000000000" pitchFamily="2" charset="2"/>
              <a:buChar char="Ø"/>
              <a:defRPr/>
            </a:pPr>
            <a:r>
              <a:rPr kumimoji="0" lang="zh-CN" altLang="en-US" sz="2000" b="1" kern="1200" cap="none" spc="0" normalizeH="0" baseline="0" noProof="0" dirty="0">
                <a:solidFill>
                  <a:srgbClr val="FFFF00"/>
                </a:solidFill>
                <a:latin typeface="Arial" panose="020B0604020202020204" pitchFamily="34" charset="0"/>
                <a:ea typeface="宋体" panose="02010600030101010101" pitchFamily="2" charset="-122"/>
                <a:cs typeface="+mn-cs"/>
              </a:rPr>
              <a:t>这样子的话</a:t>
            </a:r>
            <a:r>
              <a:rPr kumimoji="0" lang="en-US" altLang="zh-CN" sz="2000" b="1" kern="1200" cap="none" spc="0" normalizeH="0" baseline="0" noProof="0" dirty="0">
                <a:solidFill>
                  <a:srgbClr val="FFFF00"/>
                </a:solidFill>
                <a:latin typeface="Arial" panose="020B0604020202020204" pitchFamily="34" charset="0"/>
                <a:ea typeface="宋体" panose="02010600030101010101" pitchFamily="2" charset="-122"/>
                <a:cs typeface="+mn-cs"/>
              </a:rPr>
              <a:t>——</a:t>
            </a:r>
            <a:r>
              <a:rPr kumimoji="0" lang="zh-CN" altLang="en-US" sz="2000" b="1" kern="1200" cap="none" spc="0" normalizeH="0" baseline="0" noProof="0" dirty="0">
                <a:solidFill>
                  <a:srgbClr val="FFFF00"/>
                </a:solidFill>
                <a:latin typeface="Arial" panose="020B0604020202020204" pitchFamily="34" charset="0"/>
                <a:ea typeface="宋体" panose="02010600030101010101" pitchFamily="2" charset="-122"/>
                <a:cs typeface="+mn-cs"/>
              </a:rPr>
              <a:t>这样的话</a:t>
            </a:r>
            <a:endParaRPr kumimoji="0" lang="en-US" altLang="zh-CN" sz="2000" b="1" kern="1200" cap="none" spc="0" normalizeH="0" baseline="0" noProof="0" dirty="0">
              <a:solidFill>
                <a:srgbClr val="FFFF00"/>
              </a:solidFill>
              <a:latin typeface="Arial" panose="020B0604020202020204" pitchFamily="34" charset="0"/>
              <a:ea typeface="宋体" panose="02010600030101010101" pitchFamily="2" charset="-122"/>
              <a:cs typeface="+mn-cs"/>
            </a:endParaRPr>
          </a:p>
          <a:p>
            <a:pPr marR="0" algn="ctr" defTabSz="914400">
              <a:lnSpc>
                <a:spcPct val="130000"/>
              </a:lnSpc>
              <a:spcBef>
                <a:spcPct val="20000"/>
              </a:spcBef>
              <a:buClr>
                <a:schemeClr val="hlink"/>
              </a:buClr>
              <a:buSzPct val="80000"/>
              <a:buFont typeface="Wingdings" panose="05000000000000000000" pitchFamily="2" charset="2"/>
              <a:buChar char="Ø"/>
              <a:defRPr/>
            </a:pPr>
            <a:r>
              <a:rPr kumimoji="0" lang="zh-CN" altLang="en-US" sz="2000" b="1" kern="1200" cap="none" spc="0" normalizeH="0" baseline="0" noProof="0" dirty="0">
                <a:solidFill>
                  <a:srgbClr val="FFFF00"/>
                </a:solidFill>
                <a:latin typeface="Arial" panose="020B0604020202020204" pitchFamily="34" charset="0"/>
                <a:ea typeface="宋体" panose="02010600030101010101" pitchFamily="2" charset="-122"/>
                <a:cs typeface="+mn-cs"/>
              </a:rPr>
              <a:t>这个地方我有去过</a:t>
            </a:r>
            <a:r>
              <a:rPr kumimoji="0" lang="en-US" altLang="zh-CN" sz="2000" b="1" kern="1200" cap="none" spc="0" normalizeH="0" baseline="0" noProof="0" dirty="0">
                <a:solidFill>
                  <a:srgbClr val="FFFF00"/>
                </a:solidFill>
                <a:latin typeface="Arial" panose="020B0604020202020204" pitchFamily="34" charset="0"/>
                <a:ea typeface="宋体" panose="02010600030101010101" pitchFamily="2" charset="-122"/>
                <a:cs typeface="+mn-cs"/>
              </a:rPr>
              <a:t>——</a:t>
            </a:r>
            <a:r>
              <a:rPr kumimoji="0" lang="zh-CN" altLang="en-US" sz="2000" b="1" kern="1200" cap="none" spc="0" normalizeH="0" baseline="0" noProof="0" dirty="0">
                <a:solidFill>
                  <a:srgbClr val="FFFF00"/>
                </a:solidFill>
                <a:latin typeface="Arial" panose="020B0604020202020204" pitchFamily="34" charset="0"/>
                <a:ea typeface="宋体" panose="02010600030101010101" pitchFamily="2" charset="-122"/>
                <a:cs typeface="+mn-cs"/>
              </a:rPr>
              <a:t>这个地方我去过</a:t>
            </a:r>
            <a:endParaRPr kumimoji="0" lang="en-US" altLang="zh-CN" sz="2000" b="1" kern="1200" cap="none" spc="0" normalizeH="0" baseline="0" noProof="0" dirty="0">
              <a:solidFill>
                <a:srgbClr val="FFFF00"/>
              </a:solidFill>
              <a:latin typeface="Arial" panose="020B0604020202020204" pitchFamily="34" charset="0"/>
              <a:ea typeface="宋体" panose="02010600030101010101" pitchFamily="2" charset="-122"/>
              <a:cs typeface="+mn-cs"/>
            </a:endParaRPr>
          </a:p>
          <a:p>
            <a:pPr marR="0" algn="ctr" defTabSz="914400">
              <a:lnSpc>
                <a:spcPct val="130000"/>
              </a:lnSpc>
              <a:spcBef>
                <a:spcPct val="20000"/>
              </a:spcBef>
              <a:buClr>
                <a:schemeClr val="hlink"/>
              </a:buClr>
              <a:buSzPct val="80000"/>
              <a:buFont typeface="Wingdings" panose="05000000000000000000" pitchFamily="2" charset="2"/>
              <a:buChar char="Ø"/>
              <a:defRPr/>
            </a:pPr>
            <a:r>
              <a:rPr kumimoji="0" lang="zh-CN" altLang="en-US" sz="2000" b="1" kern="1200" cap="none" spc="0" normalizeH="0" baseline="0" noProof="0" dirty="0">
                <a:solidFill>
                  <a:srgbClr val="FFFF00"/>
                </a:solidFill>
                <a:latin typeface="Arial" panose="020B0604020202020204" pitchFamily="34" charset="0"/>
                <a:ea typeface="宋体" panose="02010600030101010101" pitchFamily="2" charset="-122"/>
                <a:cs typeface="+mn-cs"/>
              </a:rPr>
              <a:t>我天天帮她在一起</a:t>
            </a:r>
            <a:r>
              <a:rPr kumimoji="0" lang="en-US" altLang="zh-CN" sz="2000" b="1" kern="1200" cap="none" spc="0" normalizeH="0" baseline="0" noProof="0" dirty="0">
                <a:solidFill>
                  <a:srgbClr val="FFFF00"/>
                </a:solidFill>
                <a:latin typeface="Arial" panose="020B0604020202020204" pitchFamily="34" charset="0"/>
                <a:ea typeface="宋体" panose="02010600030101010101" pitchFamily="2" charset="-122"/>
                <a:cs typeface="+mn-cs"/>
              </a:rPr>
              <a:t>——</a:t>
            </a:r>
            <a:r>
              <a:rPr kumimoji="0" lang="zh-CN" altLang="en-US" sz="2000" b="1" kern="1200" cap="none" spc="0" normalizeH="0" baseline="0" noProof="0" dirty="0">
                <a:solidFill>
                  <a:srgbClr val="FFFF00"/>
                </a:solidFill>
                <a:latin typeface="Arial" panose="020B0604020202020204" pitchFamily="34" charset="0"/>
                <a:ea typeface="宋体" panose="02010600030101010101" pitchFamily="2" charset="-122"/>
                <a:cs typeface="+mn-cs"/>
              </a:rPr>
              <a:t>我天天和她在一起</a:t>
            </a:r>
            <a:endParaRPr kumimoji="0" lang="en-US" altLang="zh-CN" sz="2000" b="1" kern="1200" cap="none" spc="0" normalizeH="0" baseline="0" noProof="0" dirty="0">
              <a:solidFill>
                <a:srgbClr val="FFFF00"/>
              </a:solidFill>
              <a:latin typeface="Arial" panose="020B0604020202020204" pitchFamily="34" charset="0"/>
              <a:ea typeface="宋体" panose="02010600030101010101" pitchFamily="2" charset="-122"/>
              <a:cs typeface="+mn-cs"/>
            </a:endParaRPr>
          </a:p>
          <a:p>
            <a:pPr marR="0" algn="ctr" defTabSz="914400">
              <a:lnSpc>
                <a:spcPct val="130000"/>
              </a:lnSpc>
              <a:spcBef>
                <a:spcPct val="20000"/>
              </a:spcBef>
              <a:buClr>
                <a:schemeClr val="hlink"/>
              </a:buClr>
              <a:buSzPct val="80000"/>
              <a:buFont typeface="Wingdings" panose="05000000000000000000" pitchFamily="2" charset="2"/>
              <a:buChar char="Ø"/>
              <a:defRPr/>
            </a:pPr>
            <a:r>
              <a:rPr kumimoji="0" lang="zh-CN" altLang="en-US" sz="2000" b="1" kern="1200" cap="none" spc="0" normalizeH="0" baseline="0" noProof="0" dirty="0">
                <a:solidFill>
                  <a:srgbClr val="FFFF00"/>
                </a:solidFill>
                <a:latin typeface="Arial" panose="020B0604020202020204" pitchFamily="34" charset="0"/>
                <a:ea typeface="宋体" panose="02010600030101010101" pitchFamily="2" charset="-122"/>
                <a:cs typeface="+mn-cs"/>
              </a:rPr>
              <a:t>请站站好</a:t>
            </a:r>
            <a:r>
              <a:rPr kumimoji="0" lang="en-US" altLang="zh-CN" sz="2000" b="1" kern="1200" cap="none" spc="0" normalizeH="0" baseline="0" noProof="0" dirty="0">
                <a:solidFill>
                  <a:srgbClr val="FFFF00"/>
                </a:solidFill>
                <a:latin typeface="Arial" panose="020B0604020202020204" pitchFamily="34" charset="0"/>
                <a:ea typeface="宋体" panose="02010600030101010101" pitchFamily="2" charset="-122"/>
                <a:cs typeface="+mn-cs"/>
              </a:rPr>
              <a:t>——</a:t>
            </a:r>
            <a:r>
              <a:rPr kumimoji="0" lang="zh-CN" altLang="en-US" sz="2000" b="1" kern="1200" cap="none" spc="0" normalizeH="0" baseline="0" noProof="0" dirty="0">
                <a:solidFill>
                  <a:srgbClr val="FFFF00"/>
                </a:solidFill>
                <a:latin typeface="Arial" panose="020B0604020202020204" pitchFamily="34" charset="0"/>
                <a:ea typeface="宋体" panose="02010600030101010101" pitchFamily="2" charset="-122"/>
                <a:cs typeface="+mn-cs"/>
              </a:rPr>
              <a:t>请站好</a:t>
            </a:r>
            <a:endParaRPr kumimoji="0" lang="en-US" altLang="zh-CN" sz="2000" b="1" kern="1200" cap="none" spc="0" normalizeH="0" baseline="0" noProof="0" dirty="0">
              <a:solidFill>
                <a:srgbClr val="FFFF00"/>
              </a:solidFill>
              <a:latin typeface="Arial" panose="020B0604020202020204" pitchFamily="34" charset="0"/>
              <a:ea typeface="宋体" panose="02010600030101010101" pitchFamily="2" charset="-122"/>
              <a:cs typeface="+mn-cs"/>
            </a:endParaRPr>
          </a:p>
          <a:p>
            <a:pPr marR="0" algn="ctr" defTabSz="914400">
              <a:lnSpc>
                <a:spcPct val="120000"/>
              </a:lnSpc>
              <a:spcBef>
                <a:spcPct val="20000"/>
              </a:spcBef>
              <a:buClr>
                <a:schemeClr val="hlink"/>
              </a:buClr>
              <a:buSzPct val="80000"/>
              <a:buFont typeface="Wingdings" panose="05000000000000000000" pitchFamily="2" charset="2"/>
              <a:buChar char="Ø"/>
              <a:defRPr/>
            </a:pPr>
            <a:endParaRPr kumimoji="0" lang="en-US" altLang="zh-CN" sz="2200" b="1" kern="1200" cap="none" spc="0" normalizeH="0" baseline="0" noProof="0" dirty="0">
              <a:solidFill>
                <a:schemeClr val="accent1">
                  <a:lumMod val="50000"/>
                </a:schemeClr>
              </a:solidFill>
              <a:latin typeface="Arial" panose="020B0604020202020204" pitchFamily="34" charset="0"/>
              <a:ea typeface="宋体" panose="02010600030101010101" pitchFamily="2" charset="-122"/>
              <a:cs typeface="+mn-cs"/>
            </a:endParaRPr>
          </a:p>
          <a:p>
            <a:pPr marR="0" defTabSz="914400">
              <a:lnSpc>
                <a:spcPct val="150000"/>
              </a:lnSpc>
              <a:spcBef>
                <a:spcPct val="20000"/>
              </a:spcBef>
              <a:buClr>
                <a:schemeClr val="hlink"/>
              </a:buClr>
              <a:buSzPct val="80000"/>
              <a:buFont typeface="Wingdings" panose="05000000000000000000" pitchFamily="2" charset="2"/>
              <a:buChar char="Ø"/>
              <a:defRPr/>
            </a:pPr>
            <a:endParaRPr kumimoji="0" lang="en-US" altLang="zh-CN" sz="2400" b="1" kern="1200" cap="none" spc="0" normalizeH="0" baseline="0" noProof="0" dirty="0">
              <a:solidFill>
                <a:schemeClr val="bg2">
                  <a:lumMod val="50000"/>
                </a:schemeClr>
              </a:solidFill>
              <a:latin typeface="Arial" panose="020B0604020202020204" pitchFamily="34" charset="0"/>
              <a:ea typeface="宋体" panose="02010600030101010101" pitchFamily="2" charset="-122"/>
              <a:cs typeface="+mn-cs"/>
            </a:endParaRPr>
          </a:p>
          <a:p>
            <a:pPr marR="0" defTabSz="914400">
              <a:lnSpc>
                <a:spcPct val="150000"/>
              </a:lnSpc>
              <a:spcBef>
                <a:spcPct val="20000"/>
              </a:spcBef>
              <a:buClr>
                <a:schemeClr val="hlink"/>
              </a:buClr>
              <a:buSzPct val="80000"/>
              <a:buFont typeface="Wingdings" panose="05000000000000000000" pitchFamily="2" charset="2"/>
              <a:buChar char="Ø"/>
              <a:defRPr/>
            </a:pPr>
            <a:endParaRPr kumimoji="0" lang="en-US" altLang="zh-CN" sz="2400" b="1" kern="1200" cap="none" spc="0" normalizeH="0" baseline="0" noProof="0" dirty="0">
              <a:solidFill>
                <a:schemeClr val="bg2">
                  <a:lumMod val="50000"/>
                </a:schemeClr>
              </a:solidFill>
              <a:latin typeface="Arial" panose="020B0604020202020204" pitchFamily="34" charset="0"/>
              <a:ea typeface="宋体" panose="02010600030101010101" pitchFamily="2" charset="-122"/>
              <a:cs typeface="+mn-cs"/>
            </a:endParaRPr>
          </a:p>
          <a:p>
            <a:pPr marR="0" defTabSz="914400">
              <a:lnSpc>
                <a:spcPct val="150000"/>
              </a:lnSpc>
              <a:spcBef>
                <a:spcPct val="20000"/>
              </a:spcBef>
              <a:buClr>
                <a:schemeClr val="hlink"/>
              </a:buClr>
              <a:buSzPct val="80000"/>
              <a:buFont typeface="Wingdings" panose="05000000000000000000" pitchFamily="2" charset="2"/>
              <a:buChar char="Ø"/>
              <a:defRPr/>
            </a:pPr>
            <a:endParaRPr kumimoji="0" lang="en-US" altLang="zh-CN" sz="2400" b="1" kern="1200" cap="none" spc="0" normalizeH="0" baseline="0" noProof="0" dirty="0">
              <a:solidFill>
                <a:schemeClr val="bg2">
                  <a:lumMod val="50000"/>
                </a:schemeClr>
              </a:solidFill>
              <a:latin typeface="Arial" panose="020B0604020202020204" pitchFamily="34" charset="0"/>
              <a:ea typeface="宋体" panose="02010600030101010101" pitchFamily="2" charset="-122"/>
              <a:cs typeface="+mn-cs"/>
            </a:endParaRPr>
          </a:p>
          <a:p>
            <a:pPr marR="0" defTabSz="914400">
              <a:lnSpc>
                <a:spcPct val="150000"/>
              </a:lnSpc>
              <a:spcBef>
                <a:spcPct val="20000"/>
              </a:spcBef>
              <a:buClr>
                <a:schemeClr val="hlink"/>
              </a:buClr>
              <a:buSzPct val="80000"/>
              <a:buFont typeface="Wingdings" panose="05000000000000000000" pitchFamily="2" charset="2"/>
              <a:buChar char="Ø"/>
              <a:defRPr/>
            </a:pPr>
            <a:endParaRPr kumimoji="0" lang="zh-CN" altLang="en-US" kern="1200" cap="none" spc="0" normalizeH="0" baseline="0" noProof="0" dirty="0">
              <a:latin typeface="Arial" panose="020B0604020202020204" pitchFamily="34" charset="0"/>
              <a:ea typeface="宋体" panose="02010600030101010101" pitchFamily="2" charset="-122"/>
              <a:cs typeface="+mn-cs"/>
            </a:endParaRPr>
          </a:p>
        </p:txBody>
      </p:sp>
    </p:spTree>
  </p:cSld>
  <p:clrMapOvr>
    <a:masterClrMapping/>
  </p:clrMapOvr>
  <p:transition spd="med">
    <p:pull dir="d"/>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1730" name="Rectangle 2"/>
          <p:cNvSpPr>
            <a:spLocks noGrp="1" noChangeArrowheads="1"/>
          </p:cNvSpPr>
          <p:nvPr>
            <p:ph type="title"/>
          </p:nvPr>
        </p:nvSpPr>
        <p:spPr/>
        <p:txBody>
          <a:bodyPr vert="horz" wrap="square" lIns="91440" tIns="45720" rIns="91440" bIns="45720" numCol="1" anchor="ctr" anchorCtr="1"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4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华文新魏" panose="02010800040101010101" pitchFamily="2" charset="-122"/>
                <a:ea typeface="华文新魏" panose="02010800040101010101" pitchFamily="2" charset="-122"/>
                <a:cs typeface="+mj-cs"/>
              </a:rPr>
              <a:t>说话测查重点</a:t>
            </a:r>
            <a:endParaRPr kumimoji="0" lang="zh-CN" altLang="en-US" sz="4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华文新魏" panose="02010800040101010101" pitchFamily="2" charset="-122"/>
              <a:ea typeface="华文新魏" panose="02010800040101010101" pitchFamily="2" charset="-122"/>
              <a:cs typeface="+mj-cs"/>
            </a:endParaRPr>
          </a:p>
        </p:txBody>
      </p:sp>
      <p:sp>
        <p:nvSpPr>
          <p:cNvPr id="7" name="TextBox 6"/>
          <p:cNvSpPr txBox="1"/>
          <p:nvPr/>
        </p:nvSpPr>
        <p:spPr>
          <a:xfrm>
            <a:off x="304800" y="1524000"/>
            <a:ext cx="8458200" cy="7402513"/>
          </a:xfrm>
          <a:prstGeom prst="rect">
            <a:avLst/>
          </a:prstGeom>
          <a:noFill/>
        </p:spPr>
        <p:txBody>
          <a:bodyPr>
            <a:spAutoFit/>
          </a:bodyPr>
          <a:lstStyle/>
          <a:p>
            <a:pPr marR="0" defTabSz="914400">
              <a:spcBef>
                <a:spcPct val="20000"/>
              </a:spcBef>
              <a:buClr>
                <a:schemeClr val="accent1">
                  <a:lumMod val="75000"/>
                </a:schemeClr>
              </a:buClr>
              <a:buSzPct val="80000"/>
              <a:buFont typeface="Arial" panose="020B0604020202020204" pitchFamily="34" charset="0"/>
              <a:buChar char="•"/>
              <a:defRPr/>
            </a:pPr>
            <a:r>
              <a:rPr kumimoji="0" lang="en-US" altLang="zh-CN" sz="3300" kern="1200" cap="none" spc="0" normalizeH="0" baseline="0" noProof="0" dirty="0">
                <a:latin typeface="华文新魏" panose="02010800040101010101" pitchFamily="2" charset="-122"/>
                <a:ea typeface="华文新魏" panose="02010800040101010101" pitchFamily="2" charset="-122"/>
                <a:cs typeface="+mn-cs"/>
              </a:rPr>
              <a:t> </a:t>
            </a:r>
            <a:r>
              <a:rPr kumimoji="0" lang="zh-CN" altLang="en-US" sz="3300" kern="1200" cap="none" spc="0" normalizeH="0" baseline="0" noProof="0" dirty="0">
                <a:solidFill>
                  <a:schemeClr val="bg2">
                    <a:lumMod val="50000"/>
                  </a:schemeClr>
                </a:solidFill>
                <a:latin typeface="华文新魏" panose="02010800040101010101" pitchFamily="2" charset="-122"/>
                <a:ea typeface="华文新魏" panose="02010800040101010101" pitchFamily="2" charset="-122"/>
                <a:cs typeface="+mn-cs"/>
              </a:rPr>
              <a:t> </a:t>
            </a:r>
            <a:r>
              <a:rPr kumimoji="0" lang="zh-CN" altLang="en-US" sz="3300" kern="1200" cap="none" spc="0" normalizeH="0" baseline="0" noProof="0" dirty="0">
                <a:latin typeface="华文新魏" panose="02010800040101010101" pitchFamily="2" charset="-122"/>
                <a:ea typeface="华文新魏" panose="02010800040101010101" pitchFamily="2" charset="-122"/>
                <a:cs typeface="+mn-cs"/>
              </a:rPr>
              <a:t>词汇语法</a:t>
            </a:r>
            <a:endParaRPr kumimoji="0" lang="en-US" altLang="zh-CN" sz="3300" kern="1200" cap="none" spc="0" normalizeH="0" baseline="0" noProof="0" dirty="0">
              <a:latin typeface="华文新魏" panose="02010800040101010101" pitchFamily="2" charset="-122"/>
              <a:ea typeface="华文新魏" panose="02010800040101010101" pitchFamily="2" charset="-122"/>
              <a:cs typeface="+mn-cs"/>
            </a:endParaRPr>
          </a:p>
          <a:p>
            <a:pPr marR="0" defTabSz="914400">
              <a:lnSpc>
                <a:spcPct val="150000"/>
              </a:lnSpc>
              <a:spcBef>
                <a:spcPct val="20000"/>
              </a:spcBef>
              <a:buClr>
                <a:schemeClr val="hlink"/>
              </a:buClr>
              <a:buSzPct val="80000"/>
              <a:buFont typeface="Wingdings" panose="05000000000000000000" pitchFamily="2" charset="2"/>
              <a:buChar char="Ø"/>
              <a:defRPr/>
            </a:pPr>
            <a:r>
              <a:rPr kumimoji="0" lang="zh-CN" altLang="en-US" sz="2400" b="1" kern="1200" cap="none" spc="0" normalizeH="0" baseline="0" noProof="0" dirty="0">
                <a:latin typeface="Arial" panose="020B0604020202020204" pitchFamily="34" charset="0"/>
                <a:ea typeface="宋体" panose="02010600030101010101" pitchFamily="2" charset="-122"/>
                <a:cs typeface="+mn-cs"/>
              </a:rPr>
              <a:t>        常见的语法失误有：</a:t>
            </a:r>
            <a:endParaRPr kumimoji="0" lang="en-US" altLang="zh-CN" sz="2400" b="1" kern="1200" cap="none" spc="0" normalizeH="0" baseline="0" noProof="0" dirty="0">
              <a:latin typeface="Arial" panose="020B0604020202020204" pitchFamily="34" charset="0"/>
              <a:ea typeface="宋体" panose="02010600030101010101" pitchFamily="2" charset="-122"/>
              <a:cs typeface="+mn-cs"/>
            </a:endParaRPr>
          </a:p>
          <a:p>
            <a:pPr marR="0" algn="ctr" defTabSz="914400">
              <a:lnSpc>
                <a:spcPct val="150000"/>
              </a:lnSpc>
              <a:spcBef>
                <a:spcPct val="20000"/>
              </a:spcBef>
              <a:buClr>
                <a:schemeClr val="hlink"/>
              </a:buClr>
              <a:buSzPct val="80000"/>
              <a:buFont typeface="Wingdings" panose="05000000000000000000" pitchFamily="2" charset="2"/>
              <a:buChar char="Ø"/>
              <a:defRPr/>
            </a:pPr>
            <a:r>
              <a:rPr kumimoji="0" lang="zh-CN" altLang="en-US" sz="2200" b="1" kern="1200" cap="none" spc="0" normalizeH="0" baseline="0" noProof="0" dirty="0">
                <a:solidFill>
                  <a:srgbClr val="FFFF00"/>
                </a:solidFill>
                <a:latin typeface="Arial" panose="020B0604020202020204" pitchFamily="34" charset="0"/>
                <a:ea typeface="宋体" panose="02010600030101010101" pitchFamily="2" charset="-122"/>
                <a:cs typeface="+mn-cs"/>
              </a:rPr>
              <a:t>增长了兴趣</a:t>
            </a:r>
            <a:r>
              <a:rPr kumimoji="0" lang="en-US" altLang="zh-CN" sz="2200" b="1" kern="1200" cap="none" spc="0" normalizeH="0" baseline="0" noProof="0" dirty="0">
                <a:solidFill>
                  <a:srgbClr val="FFFF00"/>
                </a:solidFill>
                <a:latin typeface="Arial" panose="020B0604020202020204" pitchFamily="34" charset="0"/>
                <a:ea typeface="宋体" panose="02010600030101010101" pitchFamily="2" charset="-122"/>
                <a:cs typeface="+mn-cs"/>
              </a:rPr>
              <a:t>—— </a:t>
            </a:r>
            <a:r>
              <a:rPr kumimoji="0" lang="zh-CN" altLang="en-US" sz="2200" b="1" kern="1200" cap="none" spc="0" normalizeH="0" baseline="0" noProof="0" dirty="0">
                <a:solidFill>
                  <a:srgbClr val="FFFF00"/>
                </a:solidFill>
                <a:latin typeface="Arial" panose="020B0604020202020204" pitchFamily="34" charset="0"/>
                <a:ea typeface="宋体" panose="02010600030101010101" pitchFamily="2" charset="-122"/>
                <a:cs typeface="+mn-cs"/>
              </a:rPr>
              <a:t>提高了兴趣</a:t>
            </a:r>
            <a:endParaRPr kumimoji="0" lang="en-US" altLang="zh-CN" sz="2200" b="1" kern="1200" cap="none" spc="0" normalizeH="0" baseline="0" noProof="0" dirty="0">
              <a:solidFill>
                <a:srgbClr val="FFFF00"/>
              </a:solidFill>
              <a:latin typeface="Arial" panose="020B0604020202020204" pitchFamily="34" charset="0"/>
              <a:ea typeface="宋体" panose="02010600030101010101" pitchFamily="2" charset="-122"/>
              <a:cs typeface="+mn-cs"/>
            </a:endParaRPr>
          </a:p>
          <a:p>
            <a:pPr marR="0" algn="ctr" defTabSz="914400">
              <a:lnSpc>
                <a:spcPct val="150000"/>
              </a:lnSpc>
              <a:spcBef>
                <a:spcPct val="20000"/>
              </a:spcBef>
              <a:buClr>
                <a:schemeClr val="hlink"/>
              </a:buClr>
              <a:buSzPct val="80000"/>
              <a:buFont typeface="Wingdings" panose="05000000000000000000" pitchFamily="2" charset="2"/>
              <a:buChar char="Ø"/>
              <a:defRPr/>
            </a:pPr>
            <a:r>
              <a:rPr kumimoji="0" lang="zh-CN" altLang="en-US" sz="2200" b="1" kern="1200" cap="none" spc="0" normalizeH="0" baseline="0" noProof="0" dirty="0">
                <a:solidFill>
                  <a:srgbClr val="FFFF00"/>
                </a:solidFill>
                <a:latin typeface="Arial" panose="020B0604020202020204" pitchFamily="34" charset="0"/>
                <a:ea typeface="宋体" panose="02010600030101010101" pitchFamily="2" charset="-122"/>
                <a:cs typeface="+mn-cs"/>
              </a:rPr>
              <a:t>表演了一次节目</a:t>
            </a:r>
            <a:r>
              <a:rPr kumimoji="0" lang="en-US" altLang="zh-CN" sz="2200" b="1" kern="1200" cap="none" spc="0" normalizeH="0" baseline="0" noProof="0" dirty="0">
                <a:solidFill>
                  <a:srgbClr val="FFFF00"/>
                </a:solidFill>
                <a:latin typeface="Arial" panose="020B0604020202020204" pitchFamily="34" charset="0"/>
                <a:ea typeface="宋体" panose="02010600030101010101" pitchFamily="2" charset="-122"/>
                <a:cs typeface="+mn-cs"/>
              </a:rPr>
              <a:t>——</a:t>
            </a:r>
            <a:r>
              <a:rPr kumimoji="0" lang="zh-CN" altLang="en-US" sz="2200" b="1" kern="1200" cap="none" spc="0" normalizeH="0" baseline="0" noProof="0" dirty="0">
                <a:solidFill>
                  <a:srgbClr val="FFFF00"/>
                </a:solidFill>
                <a:latin typeface="Arial" panose="020B0604020202020204" pitchFamily="34" charset="0"/>
                <a:ea typeface="宋体" panose="02010600030101010101" pitchFamily="2" charset="-122"/>
                <a:cs typeface="+mn-cs"/>
              </a:rPr>
              <a:t>表演了一个节目</a:t>
            </a:r>
            <a:endParaRPr kumimoji="0" lang="en-US" altLang="zh-CN" sz="2200" b="1" kern="1200" cap="none" spc="0" normalizeH="0" baseline="0" noProof="0" dirty="0">
              <a:solidFill>
                <a:srgbClr val="FFFF00"/>
              </a:solidFill>
              <a:latin typeface="Arial" panose="020B0604020202020204" pitchFamily="34" charset="0"/>
              <a:ea typeface="宋体" panose="02010600030101010101" pitchFamily="2" charset="-122"/>
              <a:cs typeface="+mn-cs"/>
            </a:endParaRPr>
          </a:p>
          <a:p>
            <a:pPr marR="0" algn="ctr" defTabSz="914400">
              <a:lnSpc>
                <a:spcPct val="150000"/>
              </a:lnSpc>
              <a:spcBef>
                <a:spcPct val="20000"/>
              </a:spcBef>
              <a:buClr>
                <a:schemeClr val="hlink"/>
              </a:buClr>
              <a:buSzPct val="80000"/>
              <a:buFont typeface="Wingdings" panose="05000000000000000000" pitchFamily="2" charset="2"/>
              <a:buChar char="Ø"/>
              <a:defRPr/>
            </a:pPr>
            <a:r>
              <a:rPr kumimoji="0" lang="zh-CN" altLang="en-US" sz="2200" b="1" kern="1200" cap="none" spc="0" normalizeH="0" baseline="0" noProof="0" dirty="0">
                <a:solidFill>
                  <a:srgbClr val="FFFF00"/>
                </a:solidFill>
                <a:latin typeface="Arial" panose="020B0604020202020204" pitchFamily="34" charset="0"/>
                <a:ea typeface="宋体" panose="02010600030101010101" pitchFamily="2" charset="-122"/>
                <a:cs typeface="+mn-cs"/>
              </a:rPr>
              <a:t>首先的任务</a:t>
            </a:r>
            <a:r>
              <a:rPr kumimoji="0" lang="en-US" altLang="zh-CN" sz="2200" b="1" kern="1200" cap="none" spc="0" normalizeH="0" baseline="0" noProof="0" dirty="0">
                <a:solidFill>
                  <a:srgbClr val="FFFF00"/>
                </a:solidFill>
                <a:latin typeface="Arial" panose="020B0604020202020204" pitchFamily="34" charset="0"/>
                <a:ea typeface="宋体" panose="02010600030101010101" pitchFamily="2" charset="-122"/>
                <a:cs typeface="+mn-cs"/>
              </a:rPr>
              <a:t>——</a:t>
            </a:r>
            <a:r>
              <a:rPr kumimoji="0" lang="zh-CN" altLang="en-US" sz="2200" b="1" kern="1200" cap="none" spc="0" normalizeH="0" baseline="0" noProof="0" dirty="0">
                <a:solidFill>
                  <a:srgbClr val="FFFF00"/>
                </a:solidFill>
                <a:latin typeface="Arial" panose="020B0604020202020204" pitchFamily="34" charset="0"/>
                <a:ea typeface="宋体" panose="02010600030101010101" pitchFamily="2" charset="-122"/>
                <a:cs typeface="+mn-cs"/>
              </a:rPr>
              <a:t>首要的任务</a:t>
            </a:r>
            <a:endParaRPr kumimoji="0" lang="en-US" altLang="zh-CN" sz="2200" b="1" kern="1200" cap="none" spc="0" normalizeH="0" baseline="0" noProof="0" dirty="0">
              <a:solidFill>
                <a:srgbClr val="FFFF00"/>
              </a:solidFill>
              <a:latin typeface="Arial" panose="020B0604020202020204" pitchFamily="34" charset="0"/>
              <a:ea typeface="宋体" panose="02010600030101010101" pitchFamily="2" charset="-122"/>
              <a:cs typeface="+mn-cs"/>
            </a:endParaRPr>
          </a:p>
          <a:p>
            <a:pPr marR="0" algn="ctr" defTabSz="914400">
              <a:lnSpc>
                <a:spcPct val="150000"/>
              </a:lnSpc>
              <a:spcBef>
                <a:spcPct val="20000"/>
              </a:spcBef>
              <a:buClr>
                <a:schemeClr val="hlink"/>
              </a:buClr>
              <a:buSzPct val="80000"/>
              <a:buFont typeface="Wingdings" panose="05000000000000000000" pitchFamily="2" charset="2"/>
              <a:buChar char="Ø"/>
              <a:defRPr/>
            </a:pPr>
            <a:r>
              <a:rPr kumimoji="0" lang="zh-CN" altLang="en-US" sz="2200" b="1" kern="1200" cap="none" spc="0" normalizeH="0" baseline="0" noProof="0" dirty="0">
                <a:solidFill>
                  <a:srgbClr val="FFFF00"/>
                </a:solidFill>
                <a:latin typeface="Arial" panose="020B0604020202020204" pitchFamily="34" charset="0"/>
                <a:ea typeface="宋体" panose="02010600030101010101" pitchFamily="2" charset="-122"/>
                <a:cs typeface="+mn-cs"/>
              </a:rPr>
              <a:t>我爸爸是休息星期三的</a:t>
            </a:r>
            <a:r>
              <a:rPr kumimoji="0" lang="en-US" altLang="zh-CN" sz="2200" b="1" kern="1200" cap="none" spc="0" normalizeH="0" baseline="0" noProof="0" dirty="0">
                <a:solidFill>
                  <a:srgbClr val="FFFF00"/>
                </a:solidFill>
                <a:latin typeface="Arial" panose="020B0604020202020204" pitchFamily="34" charset="0"/>
                <a:ea typeface="宋体" panose="02010600030101010101" pitchFamily="2" charset="-122"/>
                <a:cs typeface="+mn-cs"/>
              </a:rPr>
              <a:t>——</a:t>
            </a:r>
            <a:r>
              <a:rPr kumimoji="0" lang="zh-CN" altLang="en-US" sz="2200" b="1" kern="1200" cap="none" spc="0" normalizeH="0" baseline="0" noProof="0" dirty="0">
                <a:solidFill>
                  <a:srgbClr val="FFFF00"/>
                </a:solidFill>
                <a:latin typeface="Arial" panose="020B0604020202020204" pitchFamily="34" charset="0"/>
                <a:ea typeface="宋体" panose="02010600030101010101" pitchFamily="2" charset="-122"/>
                <a:cs typeface="+mn-cs"/>
              </a:rPr>
              <a:t>我爸爸是星期三休息的</a:t>
            </a:r>
            <a:endParaRPr kumimoji="0" lang="en-US" altLang="zh-CN" sz="2200" b="1" kern="1200" cap="none" spc="0" normalizeH="0" baseline="0" noProof="0" dirty="0">
              <a:solidFill>
                <a:srgbClr val="FFFF00"/>
              </a:solidFill>
              <a:latin typeface="Arial" panose="020B0604020202020204" pitchFamily="34" charset="0"/>
              <a:ea typeface="宋体" panose="02010600030101010101" pitchFamily="2" charset="-122"/>
              <a:cs typeface="+mn-cs"/>
            </a:endParaRPr>
          </a:p>
          <a:p>
            <a:pPr marR="0" algn="ctr" defTabSz="914400">
              <a:lnSpc>
                <a:spcPct val="150000"/>
              </a:lnSpc>
              <a:spcBef>
                <a:spcPct val="20000"/>
              </a:spcBef>
              <a:buClr>
                <a:schemeClr val="hlink"/>
              </a:buClr>
              <a:buSzPct val="80000"/>
              <a:buFont typeface="Wingdings" panose="05000000000000000000" pitchFamily="2" charset="2"/>
              <a:buChar char="Ø"/>
              <a:defRPr/>
            </a:pPr>
            <a:r>
              <a:rPr kumimoji="0" lang="zh-CN" altLang="en-US" sz="2200" b="1" kern="1200" cap="none" spc="0" normalizeH="0" baseline="0" noProof="0" dirty="0">
                <a:solidFill>
                  <a:srgbClr val="FFFF00"/>
                </a:solidFill>
                <a:latin typeface="Arial" panose="020B0604020202020204" pitchFamily="34" charset="0"/>
                <a:ea typeface="宋体" panose="02010600030101010101" pitchFamily="2" charset="-122"/>
                <a:cs typeface="+mn-cs"/>
              </a:rPr>
              <a:t>他从小关心帮助我养大</a:t>
            </a:r>
            <a:r>
              <a:rPr kumimoji="0" lang="en-US" altLang="zh-CN" sz="2200" b="1" kern="1200" cap="none" spc="0" normalizeH="0" baseline="0" noProof="0" dirty="0">
                <a:solidFill>
                  <a:srgbClr val="FFFF00"/>
                </a:solidFill>
                <a:latin typeface="Arial" panose="020B0604020202020204" pitchFamily="34" charset="0"/>
                <a:ea typeface="宋体" panose="02010600030101010101" pitchFamily="2" charset="-122"/>
                <a:cs typeface="+mn-cs"/>
              </a:rPr>
              <a:t>——</a:t>
            </a:r>
            <a:r>
              <a:rPr kumimoji="0" lang="zh-CN" altLang="en-US" sz="2200" b="1" kern="1200" cap="none" spc="0" normalizeH="0" baseline="0" noProof="0" dirty="0">
                <a:solidFill>
                  <a:srgbClr val="FFFF00"/>
                </a:solidFill>
                <a:latin typeface="Arial" panose="020B0604020202020204" pitchFamily="34" charset="0"/>
                <a:ea typeface="宋体" panose="02010600030101010101" pitchFamily="2" charset="-122"/>
                <a:cs typeface="+mn-cs"/>
              </a:rPr>
              <a:t>他把我从小养大，关心帮助我</a:t>
            </a:r>
            <a:endParaRPr kumimoji="0" lang="en-US" altLang="zh-CN" sz="2200" b="1" kern="1200" cap="none" spc="0" normalizeH="0" baseline="0" noProof="0" dirty="0">
              <a:solidFill>
                <a:srgbClr val="FFFF00"/>
              </a:solidFill>
              <a:latin typeface="Arial" panose="020B0604020202020204" pitchFamily="34" charset="0"/>
              <a:ea typeface="宋体" panose="02010600030101010101" pitchFamily="2" charset="-122"/>
              <a:cs typeface="+mn-cs"/>
            </a:endParaRPr>
          </a:p>
          <a:p>
            <a:pPr marR="0" algn="ctr" defTabSz="914400">
              <a:lnSpc>
                <a:spcPct val="150000"/>
              </a:lnSpc>
              <a:spcBef>
                <a:spcPct val="20000"/>
              </a:spcBef>
              <a:buClr>
                <a:schemeClr val="hlink"/>
              </a:buClr>
              <a:buSzPct val="80000"/>
              <a:buFont typeface="Wingdings" panose="05000000000000000000" pitchFamily="2" charset="2"/>
              <a:buChar char="Ø"/>
              <a:defRPr/>
            </a:pPr>
            <a:r>
              <a:rPr kumimoji="0" lang="zh-CN" altLang="en-US" sz="2200" b="1" kern="1200" cap="none" spc="0" normalizeH="0" baseline="0" noProof="0" dirty="0">
                <a:solidFill>
                  <a:srgbClr val="FFFF00"/>
                </a:solidFill>
                <a:latin typeface="Arial" panose="020B0604020202020204" pitchFamily="34" charset="0"/>
                <a:ea typeface="宋体" panose="02010600030101010101" pitchFamily="2" charset="-122"/>
                <a:cs typeface="+mn-cs"/>
              </a:rPr>
              <a:t>有时会去人民广场那里的地方</a:t>
            </a:r>
            <a:r>
              <a:rPr kumimoji="0" lang="en-US" altLang="zh-CN" sz="2200" b="1" kern="1200" cap="none" spc="0" normalizeH="0" baseline="0" noProof="0" dirty="0">
                <a:solidFill>
                  <a:srgbClr val="FFFF00"/>
                </a:solidFill>
                <a:latin typeface="Arial" panose="020B0604020202020204" pitchFamily="34" charset="0"/>
                <a:ea typeface="宋体" panose="02010600030101010101" pitchFamily="2" charset="-122"/>
                <a:cs typeface="+mn-cs"/>
              </a:rPr>
              <a:t>——</a:t>
            </a:r>
            <a:r>
              <a:rPr kumimoji="0" lang="zh-CN" altLang="en-US" sz="2200" b="1" kern="1200" cap="none" spc="0" normalizeH="0" baseline="0" noProof="0" dirty="0">
                <a:solidFill>
                  <a:srgbClr val="FFFF00"/>
                </a:solidFill>
                <a:latin typeface="Arial" panose="020B0604020202020204" pitchFamily="34" charset="0"/>
                <a:ea typeface="宋体" panose="02010600030101010101" pitchFamily="2" charset="-122"/>
                <a:cs typeface="+mn-cs"/>
              </a:rPr>
              <a:t>有时会去人民广场那里</a:t>
            </a:r>
            <a:endParaRPr kumimoji="0" lang="en-US" altLang="zh-CN" sz="2200" b="1" kern="1200" cap="none" spc="0" normalizeH="0" baseline="0" noProof="0" dirty="0">
              <a:solidFill>
                <a:srgbClr val="FFFF00"/>
              </a:solidFill>
              <a:latin typeface="Arial" panose="020B0604020202020204" pitchFamily="34" charset="0"/>
              <a:ea typeface="宋体" panose="02010600030101010101" pitchFamily="2" charset="-122"/>
              <a:cs typeface="+mn-cs"/>
            </a:endParaRPr>
          </a:p>
          <a:p>
            <a:pPr marR="0" defTabSz="914400">
              <a:lnSpc>
                <a:spcPct val="150000"/>
              </a:lnSpc>
              <a:spcBef>
                <a:spcPct val="20000"/>
              </a:spcBef>
              <a:buClr>
                <a:schemeClr val="hlink"/>
              </a:buClr>
              <a:buSzPct val="80000"/>
              <a:buFont typeface="Wingdings" panose="05000000000000000000" pitchFamily="2" charset="2"/>
              <a:buChar char="Ø"/>
              <a:defRPr/>
            </a:pPr>
            <a:endParaRPr kumimoji="0" lang="en-US" altLang="zh-CN" sz="2400" b="1" kern="1200" cap="none" spc="0" normalizeH="0" baseline="0" noProof="0" dirty="0">
              <a:solidFill>
                <a:schemeClr val="bg2">
                  <a:lumMod val="50000"/>
                </a:schemeClr>
              </a:solidFill>
              <a:latin typeface="Arial" panose="020B0604020202020204" pitchFamily="34" charset="0"/>
              <a:ea typeface="宋体" panose="02010600030101010101" pitchFamily="2" charset="-122"/>
              <a:cs typeface="+mn-cs"/>
            </a:endParaRPr>
          </a:p>
          <a:p>
            <a:pPr marR="0" defTabSz="914400">
              <a:lnSpc>
                <a:spcPct val="150000"/>
              </a:lnSpc>
              <a:spcBef>
                <a:spcPct val="20000"/>
              </a:spcBef>
              <a:buClr>
                <a:schemeClr val="hlink"/>
              </a:buClr>
              <a:buSzPct val="80000"/>
              <a:buFont typeface="Wingdings" panose="05000000000000000000" pitchFamily="2" charset="2"/>
              <a:buChar char="Ø"/>
              <a:defRPr/>
            </a:pPr>
            <a:endParaRPr kumimoji="0" lang="en-US" altLang="zh-CN" sz="2400" b="1" kern="1200" cap="none" spc="0" normalizeH="0" baseline="0" noProof="0" dirty="0">
              <a:solidFill>
                <a:schemeClr val="bg2">
                  <a:lumMod val="50000"/>
                </a:schemeClr>
              </a:solidFill>
              <a:latin typeface="Arial" panose="020B0604020202020204" pitchFamily="34" charset="0"/>
              <a:ea typeface="宋体" panose="02010600030101010101" pitchFamily="2" charset="-122"/>
              <a:cs typeface="+mn-cs"/>
            </a:endParaRPr>
          </a:p>
          <a:p>
            <a:pPr marR="0" defTabSz="914400">
              <a:lnSpc>
                <a:spcPct val="150000"/>
              </a:lnSpc>
              <a:spcBef>
                <a:spcPct val="20000"/>
              </a:spcBef>
              <a:buClr>
                <a:schemeClr val="hlink"/>
              </a:buClr>
              <a:buSzPct val="80000"/>
              <a:buFont typeface="Wingdings" panose="05000000000000000000" pitchFamily="2" charset="2"/>
              <a:buChar char="Ø"/>
              <a:defRPr/>
            </a:pPr>
            <a:endParaRPr kumimoji="0" lang="en-US" altLang="zh-CN" sz="2400" b="1" kern="1200" cap="none" spc="0" normalizeH="0" baseline="0" noProof="0" dirty="0">
              <a:solidFill>
                <a:schemeClr val="bg2">
                  <a:lumMod val="50000"/>
                </a:schemeClr>
              </a:solidFill>
              <a:latin typeface="Arial" panose="020B0604020202020204" pitchFamily="34" charset="0"/>
              <a:ea typeface="宋体" panose="02010600030101010101" pitchFamily="2" charset="-122"/>
              <a:cs typeface="+mn-cs"/>
            </a:endParaRPr>
          </a:p>
          <a:p>
            <a:pPr marR="0" defTabSz="914400">
              <a:lnSpc>
                <a:spcPct val="150000"/>
              </a:lnSpc>
              <a:spcBef>
                <a:spcPct val="20000"/>
              </a:spcBef>
              <a:buClr>
                <a:schemeClr val="hlink"/>
              </a:buClr>
              <a:buSzPct val="80000"/>
              <a:buFont typeface="Wingdings" panose="05000000000000000000" pitchFamily="2" charset="2"/>
              <a:buChar char="Ø"/>
              <a:defRPr/>
            </a:pPr>
            <a:endParaRPr kumimoji="0" lang="zh-CN" altLang="en-US" kern="1200" cap="none" spc="0" normalizeH="0" baseline="0" noProof="0" dirty="0">
              <a:latin typeface="Arial" panose="020B0604020202020204" pitchFamily="34" charset="0"/>
              <a:ea typeface="宋体" panose="02010600030101010101" pitchFamily="2" charset="-122"/>
              <a:cs typeface="+mn-cs"/>
            </a:endParaRPr>
          </a:p>
        </p:txBody>
      </p:sp>
    </p:spTree>
  </p:cSld>
  <p:clrMapOvr>
    <a:masterClrMapping/>
  </p:clrMapOvr>
  <p:transition spd="med">
    <p:pull dir="d"/>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vert="horz" wrap="square" lIns="91440" tIns="45720" rIns="91440" bIns="45720" numCol="1" anchor="ctr" anchorCtr="1" compatLnSpc="1"/>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4400" b="0" i="0" u="none" strike="noStrike" kern="0" cap="none" spc="0" normalizeH="0" baseline="0" noProof="0">
              <a:ln>
                <a:noFill/>
              </a:ln>
              <a:solidFill>
                <a:schemeClr val="tx2"/>
              </a:solidFill>
              <a:effectLst>
                <a:outerShdw blurRad="38100" dist="38100" dir="2700000" algn="tl">
                  <a:srgbClr val="000000"/>
                </a:outerShdw>
              </a:effectLst>
              <a:uLnTx/>
              <a:uFillTx/>
              <a:latin typeface="+mj-lt"/>
              <a:ea typeface="+mj-ea"/>
              <a:cs typeface="+mj-cs"/>
            </a:endParaRPr>
          </a:p>
        </p:txBody>
      </p:sp>
      <p:pic>
        <p:nvPicPr>
          <p:cNvPr id="82947" name="内容占位符 3" descr="方言1.jpg"/>
          <p:cNvPicPr>
            <a:picLocks noGrp="1" noChangeAspect="1"/>
          </p:cNvPicPr>
          <p:nvPr>
            <p:ph idx="1"/>
          </p:nvPr>
        </p:nvPicPr>
        <p:blipFill>
          <a:blip r:embed="rId1"/>
          <a:srcRect/>
          <a:stretch>
            <a:fillRect/>
          </a:stretch>
        </p:blipFill>
        <p:spPr>
          <a:xfrm>
            <a:off x="1674813" y="0"/>
            <a:ext cx="5159375" cy="6880225"/>
          </a:xfrm>
        </p:spPr>
      </p:pic>
    </p:spTree>
  </p:cSld>
  <p:clrMapOvr>
    <a:masterClrMapping/>
  </p:clrMapOvr>
  <p:transition spd="med" advClick="0" advTm="5000">
    <p:pull dir="d"/>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vert="horz" wrap="square" lIns="91440" tIns="45720" rIns="91440" bIns="45720" numCol="1" anchor="ctr" anchorCtr="1" compatLnSpc="1"/>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4400" b="0" i="0" u="none" strike="noStrike" kern="0" cap="none" spc="0" normalizeH="0" baseline="0" noProof="0">
              <a:ln>
                <a:noFill/>
              </a:ln>
              <a:solidFill>
                <a:schemeClr val="tx2"/>
              </a:solidFill>
              <a:effectLst>
                <a:outerShdw blurRad="38100" dist="38100" dir="2700000" algn="tl">
                  <a:srgbClr val="000000"/>
                </a:outerShdw>
              </a:effectLst>
              <a:uLnTx/>
              <a:uFillTx/>
              <a:latin typeface="+mj-lt"/>
              <a:ea typeface="+mj-ea"/>
              <a:cs typeface="+mj-cs"/>
            </a:endParaRPr>
          </a:p>
        </p:txBody>
      </p:sp>
      <p:pic>
        <p:nvPicPr>
          <p:cNvPr id="83971" name="内容占位符 3" descr="方言2.jpg"/>
          <p:cNvPicPr>
            <a:picLocks noGrp="1" noChangeAspect="1"/>
          </p:cNvPicPr>
          <p:nvPr>
            <p:ph idx="1"/>
          </p:nvPr>
        </p:nvPicPr>
        <p:blipFill>
          <a:blip r:embed="rId1"/>
          <a:srcRect/>
          <a:stretch>
            <a:fillRect/>
          </a:stretch>
        </p:blipFill>
        <p:spPr>
          <a:xfrm>
            <a:off x="1781175" y="142875"/>
            <a:ext cx="5037138" cy="6715125"/>
          </a:xfrm>
        </p:spPr>
      </p:pic>
    </p:spTree>
  </p:cSld>
  <p:clrMapOvr>
    <a:masterClrMapping/>
  </p:clrMapOvr>
  <p:transition spd="med" advClick="0" advTm="5000">
    <p:pull dir="d"/>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4994" name="Rectangle 2"/>
          <p:cNvSpPr>
            <a:spLocks noGrp="1"/>
          </p:cNvSpPr>
          <p:nvPr>
            <p:ph type="title"/>
          </p:nvPr>
        </p:nvSpPr>
        <p:spPr/>
        <p:txBody>
          <a:bodyPr vert="horz" wrap="square" lIns="91440" tIns="45720" rIns="91440" bIns="45720" anchor="ctr" anchorCtr="1"/>
          <a:p>
            <a:pPr eaLnBrk="1" hangingPunct="1"/>
            <a:r>
              <a:rPr lang="zh-CN" altLang="en-US" sz="4000" b="1" dirty="0">
                <a:solidFill>
                  <a:schemeClr val="tx1"/>
                </a:solidFill>
                <a:effectLst/>
              </a:rPr>
              <a:t>语言流畅度（视情况扣</a:t>
            </a:r>
            <a:r>
              <a:rPr lang="en-US" altLang="zh-CN" sz="4000" b="1" dirty="0">
                <a:solidFill>
                  <a:schemeClr val="tx1"/>
                </a:solidFill>
                <a:effectLst/>
              </a:rPr>
              <a:t>0.5</a:t>
            </a:r>
            <a:r>
              <a:rPr lang="zh-CN" altLang="en-US" sz="4000" b="1" dirty="0">
                <a:solidFill>
                  <a:schemeClr val="tx1"/>
                </a:solidFill>
                <a:effectLst/>
              </a:rPr>
              <a:t>分</a:t>
            </a:r>
            <a:r>
              <a:rPr lang="en-US" altLang="zh-CN" sz="4000" b="1" dirty="0">
                <a:solidFill>
                  <a:schemeClr val="tx1"/>
                </a:solidFill>
                <a:effectLst/>
              </a:rPr>
              <a:t>-3</a:t>
            </a:r>
            <a:r>
              <a:rPr lang="zh-CN" altLang="en-US" sz="4000" b="1" dirty="0">
                <a:solidFill>
                  <a:schemeClr val="tx1"/>
                </a:solidFill>
                <a:effectLst/>
              </a:rPr>
              <a:t>分）</a:t>
            </a:r>
            <a:endParaRPr lang="zh-CN" altLang="en-US" sz="4000" b="1" dirty="0">
              <a:solidFill>
                <a:srgbClr val="712D1C"/>
              </a:solidFill>
              <a:effectLst/>
            </a:endParaRPr>
          </a:p>
        </p:txBody>
      </p:sp>
      <p:sp>
        <p:nvSpPr>
          <p:cNvPr id="84995" name="Rectangle 3"/>
          <p:cNvSpPr>
            <a:spLocks noGrp="1"/>
          </p:cNvSpPr>
          <p:nvPr>
            <p:ph idx="1"/>
          </p:nvPr>
        </p:nvSpPr>
        <p:spPr/>
        <p:txBody>
          <a:bodyPr vert="horz" wrap="square" lIns="91440" tIns="45720" rIns="91440" bIns="45720" anchor="t" anchorCtr="0"/>
          <a:lstStyle/>
          <a:p>
            <a:pPr eaLnBrk="1" hangingPunct="1">
              <a:lnSpc>
                <a:spcPct val="90000"/>
              </a:lnSpc>
            </a:pPr>
            <a:endParaRPr lang="en-US" altLang="zh-CN" dirty="0">
              <a:solidFill>
                <a:srgbClr val="546D7A"/>
              </a:solidFill>
              <a:effectLst/>
            </a:endParaRPr>
          </a:p>
          <a:p>
            <a:pPr lvl="1" eaLnBrk="1" hangingPunct="1">
              <a:lnSpc>
                <a:spcPct val="90000"/>
              </a:lnSpc>
            </a:pPr>
            <a:r>
              <a:rPr lang="en-US" altLang="zh-CN" b="1" dirty="0">
                <a:solidFill>
                  <a:srgbClr val="546D7A"/>
                </a:solidFill>
                <a:effectLst/>
              </a:rPr>
              <a:t>  </a:t>
            </a:r>
            <a:r>
              <a:rPr lang="zh-CN" altLang="en-US" b="1" dirty="0">
                <a:effectLst/>
              </a:rPr>
              <a:t>颠来倒去说一句话</a:t>
            </a:r>
            <a:endParaRPr lang="zh-CN" altLang="en-US" b="1" dirty="0">
              <a:effectLst/>
            </a:endParaRPr>
          </a:p>
          <a:p>
            <a:pPr lvl="1" eaLnBrk="1" hangingPunct="1">
              <a:lnSpc>
                <a:spcPct val="90000"/>
              </a:lnSpc>
            </a:pPr>
            <a:r>
              <a:rPr lang="zh-CN" altLang="en-US" b="1" dirty="0">
                <a:effectLst/>
              </a:rPr>
              <a:t>  反复纠错</a:t>
            </a:r>
            <a:endParaRPr lang="zh-CN" altLang="en-US" b="1" dirty="0">
              <a:effectLst/>
            </a:endParaRPr>
          </a:p>
          <a:p>
            <a:pPr lvl="1" eaLnBrk="1" hangingPunct="1">
              <a:lnSpc>
                <a:spcPct val="90000"/>
              </a:lnSpc>
            </a:pPr>
            <a:r>
              <a:rPr lang="zh-CN" altLang="en-US" b="1" dirty="0">
                <a:effectLst/>
              </a:rPr>
              <a:t>  喜欢重复（无效语料占用时间算作缺时）</a:t>
            </a:r>
            <a:endParaRPr lang="zh-CN" altLang="en-US" b="1" dirty="0">
              <a:effectLst/>
            </a:endParaRPr>
          </a:p>
          <a:p>
            <a:pPr lvl="1" eaLnBrk="1" hangingPunct="1">
              <a:lnSpc>
                <a:spcPct val="90000"/>
              </a:lnSpc>
            </a:pPr>
            <a:r>
              <a:rPr lang="zh-CN" altLang="en-US" b="1" dirty="0">
                <a:effectLst/>
              </a:rPr>
              <a:t>  口头禅多</a:t>
            </a:r>
            <a:endParaRPr lang="zh-CN" altLang="en-US" b="1" dirty="0">
              <a:effectLst/>
            </a:endParaRPr>
          </a:p>
          <a:p>
            <a:pPr lvl="1" eaLnBrk="1" hangingPunct="1">
              <a:lnSpc>
                <a:spcPct val="90000"/>
              </a:lnSpc>
            </a:pPr>
            <a:r>
              <a:rPr lang="zh-CN" altLang="en-US" b="1" dirty="0">
                <a:effectLst/>
              </a:rPr>
              <a:t>  经常卡壳、一词一顿</a:t>
            </a:r>
            <a:endParaRPr lang="zh-CN" altLang="en-US" b="1" dirty="0">
              <a:effectLst/>
            </a:endParaRPr>
          </a:p>
          <a:p>
            <a:pPr lvl="1" eaLnBrk="1" hangingPunct="1">
              <a:lnSpc>
                <a:spcPct val="90000"/>
              </a:lnSpc>
            </a:pPr>
            <a:r>
              <a:rPr lang="zh-CN" altLang="en-US" b="1" dirty="0">
                <a:effectLst/>
              </a:rPr>
              <a:t>  背诵腔</a:t>
            </a:r>
            <a:endParaRPr lang="zh-CN" altLang="en-US" b="1" dirty="0">
              <a:effectLst/>
            </a:endParaRPr>
          </a:p>
          <a:p>
            <a:pPr lvl="1" eaLnBrk="1" hangingPunct="1">
              <a:lnSpc>
                <a:spcPct val="90000"/>
              </a:lnSpc>
            </a:pPr>
            <a:r>
              <a:rPr lang="zh-CN" altLang="en-US" b="1" dirty="0">
                <a:effectLst/>
              </a:rPr>
              <a:t>  背作品、复述作品（每分钟加扣</a:t>
            </a:r>
            <a:r>
              <a:rPr lang="en-US" altLang="zh-CN" b="1" dirty="0">
                <a:effectLst/>
              </a:rPr>
              <a:t>5</a:t>
            </a:r>
            <a:r>
              <a:rPr lang="zh-CN" altLang="en-US" b="1" dirty="0">
                <a:effectLst/>
              </a:rPr>
              <a:t>分）</a:t>
            </a:r>
            <a:endParaRPr lang="en-US" altLang="zh-CN" b="1" dirty="0">
              <a:effectLst/>
            </a:endParaRPr>
          </a:p>
          <a:p>
            <a:pPr lvl="1" eaLnBrk="1" hangingPunct="1">
              <a:lnSpc>
                <a:spcPct val="90000"/>
              </a:lnSpc>
            </a:pPr>
            <a:r>
              <a:rPr lang="en-US" altLang="zh-CN" b="1" dirty="0">
                <a:effectLst/>
              </a:rPr>
              <a:t>  </a:t>
            </a:r>
            <a:r>
              <a:rPr lang="zh-CN" altLang="en-US" b="1" dirty="0">
                <a:effectLst/>
              </a:rPr>
              <a:t>离题（每分钟扣</a:t>
            </a:r>
            <a:r>
              <a:rPr lang="en-US" altLang="zh-CN" b="1" dirty="0">
                <a:effectLst/>
              </a:rPr>
              <a:t>3</a:t>
            </a:r>
            <a:r>
              <a:rPr lang="zh-CN" altLang="en-US" b="1" dirty="0">
                <a:effectLst/>
              </a:rPr>
              <a:t>分）</a:t>
            </a:r>
            <a:endParaRPr lang="zh-CN" altLang="en-US" b="1" dirty="0">
              <a:effectLst/>
            </a:endParaRPr>
          </a:p>
        </p:txBody>
      </p:sp>
    </p:spTree>
  </p:cSld>
  <p:clrMapOvr>
    <a:masterClrMapping/>
  </p:clrMapOvr>
  <p:transition spd="med" advClick="0" advTm="5000">
    <p:pull dir="d"/>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1730" name="Rectangle 2"/>
          <p:cNvSpPr>
            <a:spLocks noGrp="1" noChangeArrowheads="1"/>
          </p:cNvSpPr>
          <p:nvPr>
            <p:ph type="title"/>
          </p:nvPr>
        </p:nvSpPr>
        <p:spPr/>
        <p:txBody>
          <a:bodyPr vert="horz" wrap="square" lIns="91440" tIns="45720" rIns="91440" bIns="45720" numCol="1" anchor="ctr" anchorCtr="1"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4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华文新魏" panose="02010800040101010101" pitchFamily="2" charset="-122"/>
                <a:ea typeface="华文新魏" panose="02010800040101010101" pitchFamily="2" charset="-122"/>
                <a:cs typeface="+mj-cs"/>
              </a:rPr>
              <a:t>说话应试技巧</a:t>
            </a:r>
            <a:endParaRPr kumimoji="0" lang="zh-CN" altLang="en-US" sz="4400" b="1" i="0" u="none" strike="noStrike" kern="0" cap="none" spc="0" normalizeH="0" baseline="0" noProof="0" dirty="0">
              <a:ln>
                <a:noFill/>
              </a:ln>
              <a:solidFill>
                <a:schemeClr val="tx1"/>
              </a:solidFill>
              <a:effectLst>
                <a:outerShdw blurRad="38100" dist="38100" dir="2700000" algn="tl">
                  <a:srgbClr val="000000"/>
                </a:outerShdw>
              </a:effectLst>
              <a:uLnTx/>
              <a:uFillTx/>
              <a:latin typeface="华文新魏" panose="02010800040101010101" pitchFamily="2" charset="-122"/>
              <a:ea typeface="华文新魏" panose="02010800040101010101" pitchFamily="2" charset="-122"/>
              <a:cs typeface="+mj-cs"/>
            </a:endParaRPr>
          </a:p>
        </p:txBody>
      </p:sp>
      <p:sp>
        <p:nvSpPr>
          <p:cNvPr id="7" name="TextBox 6"/>
          <p:cNvSpPr txBox="1"/>
          <p:nvPr/>
        </p:nvSpPr>
        <p:spPr>
          <a:xfrm>
            <a:off x="152400" y="1628775"/>
            <a:ext cx="8915400" cy="4454525"/>
          </a:xfrm>
          <a:prstGeom prst="rect">
            <a:avLst/>
          </a:prstGeom>
          <a:noFill/>
        </p:spPr>
        <p:txBody>
          <a:bodyPr>
            <a:spAutoFit/>
          </a:bodyPr>
          <a:lstStyle/>
          <a:p>
            <a:pPr marR="0" defTabSz="914400">
              <a:spcBef>
                <a:spcPct val="20000"/>
              </a:spcBef>
              <a:buClr>
                <a:schemeClr val="accent1">
                  <a:lumMod val="75000"/>
                </a:schemeClr>
              </a:buClr>
              <a:buSzPct val="80000"/>
              <a:buFont typeface="Arial" panose="020B0604020202020204" pitchFamily="34" charset="0"/>
              <a:buChar char="•"/>
              <a:defRPr/>
            </a:pPr>
            <a:r>
              <a:rPr kumimoji="0" lang="en-US" altLang="zh-CN" sz="2800" b="1" kern="1200" cap="none" spc="0" normalizeH="0" baseline="0" noProof="0" dirty="0">
                <a:latin typeface="宋体" panose="02010600030101010101" pitchFamily="2" charset="-122"/>
                <a:ea typeface="宋体" panose="02010600030101010101" pitchFamily="2" charset="-122"/>
                <a:cs typeface="+mn-cs"/>
              </a:rPr>
              <a:t> </a:t>
            </a:r>
            <a:r>
              <a:rPr kumimoji="0" lang="zh-CN" altLang="en-US" sz="2400" b="1" kern="1200" cap="none" spc="0" normalizeH="0" baseline="0" noProof="0" dirty="0">
                <a:latin typeface="宋体" panose="02010600030101010101" pitchFamily="2" charset="-122"/>
                <a:ea typeface="宋体" panose="02010600030101010101" pitchFamily="2" charset="-122"/>
                <a:cs typeface="+mn-cs"/>
              </a:rPr>
              <a:t>注意材料储备，学会一材多用，多用亲历之事。利用好准备室</a:t>
            </a:r>
            <a:endParaRPr kumimoji="0" lang="en-US" altLang="zh-CN" sz="2400" b="1" kern="1200" cap="none" spc="0" normalizeH="0" baseline="0" noProof="0" dirty="0">
              <a:latin typeface="宋体" panose="02010600030101010101" pitchFamily="2" charset="-122"/>
              <a:ea typeface="宋体" panose="02010600030101010101" pitchFamily="2" charset="-122"/>
              <a:cs typeface="+mn-cs"/>
            </a:endParaRPr>
          </a:p>
          <a:p>
            <a:pPr marR="0" defTabSz="914400">
              <a:spcBef>
                <a:spcPct val="20000"/>
              </a:spcBef>
              <a:buClr>
                <a:schemeClr val="accent1">
                  <a:lumMod val="75000"/>
                </a:schemeClr>
              </a:buClr>
              <a:buSzPct val="80000"/>
              <a:buFont typeface="Wingdings" panose="05000000000000000000" pitchFamily="2" charset="2"/>
              <a:buChar char="Ø"/>
              <a:defRPr/>
            </a:pPr>
            <a:r>
              <a:rPr kumimoji="0" lang="en-US" altLang="zh-CN" sz="2400" b="1" kern="1200" cap="none" spc="0" normalizeH="0" baseline="0" noProof="0" dirty="0">
                <a:latin typeface="宋体" panose="02010600030101010101" pitchFamily="2" charset="-122"/>
                <a:ea typeface="宋体" panose="02010600030101010101" pitchFamily="2" charset="-122"/>
                <a:cs typeface="+mn-cs"/>
              </a:rPr>
              <a:t>  </a:t>
            </a:r>
            <a:r>
              <a:rPr kumimoji="0" lang="zh-CN" altLang="en-US" sz="2400" b="1" kern="1200" cap="none" spc="0" normalizeH="0" baseline="0" noProof="0" dirty="0">
                <a:latin typeface="宋体" panose="02010600030101010101" pitchFamily="2" charset="-122"/>
                <a:ea typeface="宋体" panose="02010600030101010101" pitchFamily="2" charset="-122"/>
                <a:cs typeface="+mn-cs"/>
              </a:rPr>
              <a:t>的时间。</a:t>
            </a:r>
            <a:endParaRPr kumimoji="0" lang="en-US" altLang="zh-CN" sz="2400" b="1" kern="1200" cap="none" spc="0" normalizeH="0" baseline="0" noProof="0" dirty="0">
              <a:latin typeface="宋体" panose="02010600030101010101" pitchFamily="2" charset="-122"/>
              <a:ea typeface="宋体" panose="02010600030101010101" pitchFamily="2" charset="-122"/>
              <a:cs typeface="+mn-cs"/>
            </a:endParaRPr>
          </a:p>
          <a:p>
            <a:pPr marR="0" defTabSz="914400">
              <a:lnSpc>
                <a:spcPct val="200000"/>
              </a:lnSpc>
              <a:spcBef>
                <a:spcPct val="20000"/>
              </a:spcBef>
              <a:buClr>
                <a:schemeClr val="accent1">
                  <a:lumMod val="75000"/>
                </a:schemeClr>
              </a:buClr>
              <a:buSzPct val="80000"/>
              <a:buFont typeface="Arial" panose="020B0604020202020204" pitchFamily="34" charset="0"/>
              <a:buChar char="•"/>
              <a:defRPr/>
            </a:pPr>
            <a:r>
              <a:rPr kumimoji="0" lang="zh-CN" altLang="en-US" sz="2400" b="1" kern="1200" cap="none" spc="0" normalizeH="0" baseline="0" noProof="0" dirty="0">
                <a:latin typeface="宋体" panose="02010600030101010101" pitchFamily="2" charset="-122"/>
                <a:ea typeface="宋体" panose="02010600030101010101" pitchFamily="2" charset="-122"/>
                <a:cs typeface="+mn-cs"/>
              </a:rPr>
              <a:t> 调整心态，当做是与好朋友聊天儿。面前无人，心中有人。</a:t>
            </a:r>
            <a:endParaRPr kumimoji="0" lang="en-US" altLang="zh-CN" sz="2400" b="1" kern="1200" cap="none" spc="0" normalizeH="0" baseline="0" noProof="0" dirty="0">
              <a:latin typeface="宋体" panose="02010600030101010101" pitchFamily="2" charset="-122"/>
              <a:ea typeface="宋体" panose="02010600030101010101" pitchFamily="2" charset="-122"/>
              <a:cs typeface="+mn-cs"/>
            </a:endParaRPr>
          </a:p>
          <a:p>
            <a:pPr marR="0" defTabSz="914400">
              <a:spcBef>
                <a:spcPts val="600"/>
              </a:spcBef>
              <a:buClr>
                <a:schemeClr val="accent1">
                  <a:lumMod val="75000"/>
                </a:schemeClr>
              </a:buClr>
              <a:buSzPct val="80000"/>
              <a:buFont typeface="Arial" panose="020B0604020202020204" pitchFamily="34" charset="0"/>
              <a:buChar char="•"/>
              <a:defRPr/>
            </a:pPr>
            <a:r>
              <a:rPr kumimoji="0" lang="zh-CN" altLang="en-US" sz="2400" b="1" kern="1200" cap="none" spc="0" normalizeH="0" baseline="0" noProof="0" dirty="0">
                <a:latin typeface="宋体" panose="02010600030101010101" pitchFamily="2" charset="-122"/>
                <a:ea typeface="宋体" panose="02010600030101010101" pitchFamily="2" charset="-122"/>
                <a:cs typeface="+mn-cs"/>
              </a:rPr>
              <a:t> 注意语音标准自然，用语规范，可适当增加儿化音，避免方言</a:t>
            </a:r>
            <a:endParaRPr kumimoji="0" lang="en-US" altLang="zh-CN" sz="2400" b="1" kern="1200" cap="none" spc="0" normalizeH="0" baseline="0" noProof="0" dirty="0">
              <a:latin typeface="宋体" panose="02010600030101010101" pitchFamily="2" charset="-122"/>
              <a:ea typeface="宋体" panose="02010600030101010101" pitchFamily="2" charset="-122"/>
              <a:cs typeface="+mn-cs"/>
            </a:endParaRPr>
          </a:p>
          <a:p>
            <a:pPr marR="0" defTabSz="914400">
              <a:spcBef>
                <a:spcPts val="600"/>
              </a:spcBef>
              <a:buClr>
                <a:schemeClr val="accent1">
                  <a:lumMod val="75000"/>
                </a:schemeClr>
              </a:buClr>
              <a:buSzPct val="80000"/>
              <a:buFont typeface="Wingdings" panose="05000000000000000000" pitchFamily="2" charset="2"/>
              <a:buChar char="Ø"/>
              <a:defRPr/>
            </a:pPr>
            <a:r>
              <a:rPr kumimoji="0" lang="en-US" altLang="zh-CN" sz="2400" b="1" kern="1200" cap="none" spc="0" normalizeH="0" baseline="0" noProof="0" dirty="0">
                <a:latin typeface="宋体" panose="02010600030101010101" pitchFamily="2" charset="-122"/>
                <a:ea typeface="宋体" panose="02010600030101010101" pitchFamily="2" charset="-122"/>
                <a:cs typeface="+mn-cs"/>
              </a:rPr>
              <a:t>  </a:t>
            </a:r>
            <a:r>
              <a:rPr kumimoji="0" lang="zh-CN" altLang="en-US" sz="2400" b="1" kern="1200" cap="none" spc="0" normalizeH="0" baseline="0" noProof="0" dirty="0">
                <a:latin typeface="宋体" panose="02010600030101010101" pitchFamily="2" charset="-122"/>
                <a:ea typeface="宋体" panose="02010600030101010101" pitchFamily="2" charset="-122"/>
                <a:cs typeface="+mn-cs"/>
              </a:rPr>
              <a:t>词、网络用语和书面语。</a:t>
            </a:r>
            <a:endParaRPr kumimoji="0" lang="en-US" altLang="zh-CN" sz="2400" b="1" kern="1200" cap="none" spc="0" normalizeH="0" baseline="0" noProof="0" dirty="0">
              <a:latin typeface="宋体" panose="02010600030101010101" pitchFamily="2" charset="-122"/>
              <a:ea typeface="宋体" panose="02010600030101010101" pitchFamily="2" charset="-122"/>
              <a:cs typeface="+mn-cs"/>
            </a:endParaRPr>
          </a:p>
          <a:p>
            <a:pPr marR="0" defTabSz="914400">
              <a:spcBef>
                <a:spcPts val="1200"/>
              </a:spcBef>
              <a:buClr>
                <a:schemeClr val="accent1">
                  <a:lumMod val="75000"/>
                </a:schemeClr>
              </a:buClr>
              <a:buSzPct val="80000"/>
              <a:buFont typeface="Arial" panose="020B0604020202020204" pitchFamily="34" charset="0"/>
              <a:buChar char="•"/>
              <a:defRPr/>
            </a:pPr>
            <a:r>
              <a:rPr kumimoji="0" lang="zh-CN" altLang="en-US" sz="2400" b="1" kern="1200" cap="none" spc="0" normalizeH="0" baseline="0" noProof="0" dirty="0">
                <a:latin typeface="宋体" panose="02010600030101010101" pitchFamily="2" charset="-122"/>
                <a:ea typeface="宋体" panose="02010600030101010101" pitchFamily="2" charset="-122"/>
                <a:cs typeface="+mn-cs"/>
              </a:rPr>
              <a:t> 语感自然，语言流畅，慢慢说，多用短句和单句，避免重复和</a:t>
            </a:r>
            <a:endParaRPr kumimoji="0" lang="en-US" altLang="zh-CN" sz="2400" b="1" kern="1200" cap="none" spc="0" normalizeH="0" baseline="0" noProof="0" dirty="0">
              <a:latin typeface="宋体" panose="02010600030101010101" pitchFamily="2" charset="-122"/>
              <a:ea typeface="宋体" panose="02010600030101010101" pitchFamily="2" charset="-122"/>
              <a:cs typeface="+mn-cs"/>
            </a:endParaRPr>
          </a:p>
          <a:p>
            <a:pPr marR="0" defTabSz="914400">
              <a:spcBef>
                <a:spcPts val="600"/>
              </a:spcBef>
              <a:buClr>
                <a:schemeClr val="accent1">
                  <a:lumMod val="75000"/>
                </a:schemeClr>
              </a:buClr>
              <a:buSzPct val="80000"/>
              <a:buFont typeface="Wingdings" panose="05000000000000000000" pitchFamily="2" charset="2"/>
              <a:buChar char="Ø"/>
              <a:defRPr/>
            </a:pPr>
            <a:r>
              <a:rPr kumimoji="0" lang="en-US" altLang="zh-CN" sz="2400" b="1" kern="1200" cap="none" spc="0" normalizeH="0" baseline="0" noProof="0" dirty="0">
                <a:latin typeface="宋体" panose="02010600030101010101" pitchFamily="2" charset="-122"/>
                <a:ea typeface="宋体" panose="02010600030101010101" pitchFamily="2" charset="-122"/>
                <a:cs typeface="+mn-cs"/>
              </a:rPr>
              <a:t>  </a:t>
            </a:r>
            <a:r>
              <a:rPr kumimoji="0" lang="zh-CN" altLang="en-US" sz="2400" b="1" kern="1200" cap="none" spc="0" normalizeH="0" baseline="0" noProof="0" dirty="0">
                <a:latin typeface="宋体" panose="02010600030101010101" pitchFamily="2" charset="-122"/>
                <a:ea typeface="宋体" panose="02010600030101010101" pitchFamily="2" charset="-122"/>
                <a:cs typeface="+mn-cs"/>
              </a:rPr>
              <a:t>口头禅。</a:t>
            </a:r>
            <a:endParaRPr kumimoji="0" lang="en-US" altLang="zh-CN" sz="2400" b="1" kern="1200" cap="none" spc="0" normalizeH="0" baseline="0" noProof="0" dirty="0">
              <a:latin typeface="宋体" panose="02010600030101010101" pitchFamily="2" charset="-122"/>
              <a:ea typeface="宋体" panose="02010600030101010101" pitchFamily="2" charset="-122"/>
              <a:cs typeface="+mn-cs"/>
            </a:endParaRPr>
          </a:p>
          <a:p>
            <a:pPr marR="0" defTabSz="914400">
              <a:lnSpc>
                <a:spcPct val="200000"/>
              </a:lnSpc>
              <a:spcBef>
                <a:spcPct val="20000"/>
              </a:spcBef>
              <a:buClr>
                <a:schemeClr val="accent1">
                  <a:lumMod val="75000"/>
                </a:schemeClr>
              </a:buClr>
              <a:buSzPct val="80000"/>
              <a:buFont typeface="Arial" panose="020B0604020202020204" pitchFamily="34" charset="0"/>
              <a:buChar char="•"/>
              <a:defRPr/>
            </a:pPr>
            <a:r>
              <a:rPr kumimoji="0" lang="en-US" altLang="zh-CN" sz="2400" b="1" kern="1200" cap="none" spc="0" normalizeH="0" baseline="0" noProof="0" dirty="0">
                <a:latin typeface="宋体" panose="02010600030101010101" pitchFamily="2" charset="-122"/>
                <a:ea typeface="宋体" panose="02010600030101010101" pitchFamily="2" charset="-122"/>
                <a:cs typeface="+mn-cs"/>
              </a:rPr>
              <a:t> </a:t>
            </a:r>
            <a:r>
              <a:rPr kumimoji="0" lang="zh-CN" altLang="en-US" sz="2400" b="1" kern="1200" cap="none" spc="0" normalizeH="0" baseline="0" noProof="0" dirty="0">
                <a:latin typeface="宋体" panose="02010600030101010101" pitchFamily="2" charset="-122"/>
                <a:ea typeface="宋体" panose="02010600030101010101" pitchFamily="2" charset="-122"/>
                <a:cs typeface="+mn-cs"/>
              </a:rPr>
              <a:t>设计应急预案，冷静机智，善于应变 ，万万不可放弃。</a:t>
            </a:r>
            <a:endParaRPr kumimoji="0" lang="zh-CN" altLang="en-US" kern="1200" cap="none" spc="0" normalizeH="0" baseline="0" noProof="0" dirty="0">
              <a:latin typeface="Arial" panose="020B0604020202020204" pitchFamily="34" charset="0"/>
              <a:ea typeface="宋体" panose="02010600030101010101" pitchFamily="2" charset="-122"/>
              <a:cs typeface="+mn-cs"/>
            </a:endParaRPr>
          </a:p>
        </p:txBody>
      </p:sp>
    </p:spTree>
  </p:cSld>
  <p:clrMapOvr>
    <a:masterClrMapping/>
  </p:clrMapOvr>
  <p:transition spd="med">
    <p:pull dir="d"/>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vert="horz" wrap="square" lIns="91440" tIns="45720" rIns="91440" bIns="45720" numCol="1" anchor="ctr" anchorCtr="1"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4400" b="1"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楷体" panose="02010609060101010101" pitchFamily="49" charset="-122"/>
                <a:ea typeface="楷体" panose="02010609060101010101" pitchFamily="49" charset="-122"/>
                <a:cs typeface="+mj-cs"/>
              </a:rPr>
              <a:t>在线学习和模拟测试</a:t>
            </a:r>
            <a:endParaRPr kumimoji="0" lang="zh-CN" altLang="en-US" sz="4400" b="1" i="0" u="none" strike="noStrike" kern="0" cap="none" spc="0" normalizeH="0" baseline="0" noProof="0" dirty="0">
              <a:ln>
                <a:noFill/>
              </a:ln>
              <a:solidFill>
                <a:schemeClr val="tx2"/>
              </a:solidFill>
              <a:effectLst>
                <a:outerShdw blurRad="38100" dist="38100" dir="2700000" algn="tl">
                  <a:srgbClr val="000000"/>
                </a:outerShdw>
              </a:effectLst>
              <a:uLnTx/>
              <a:uFillTx/>
              <a:latin typeface="楷体" panose="02010609060101010101" pitchFamily="49" charset="-122"/>
              <a:ea typeface="楷体" panose="02010609060101010101" pitchFamily="49" charset="-122"/>
              <a:cs typeface="+mj-cs"/>
            </a:endParaRPr>
          </a:p>
        </p:txBody>
      </p:sp>
      <p:sp>
        <p:nvSpPr>
          <p:cNvPr id="3" name="内容占位符 2"/>
          <p:cNvSpPr>
            <a:spLocks noGrp="1"/>
          </p:cNvSpPr>
          <p:nvPr>
            <p:ph idx="1"/>
          </p:nvPr>
        </p:nvSpPr>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
                <a:schemeClr val="hlink"/>
              </a:buClr>
              <a:buSzPct val="80000"/>
              <a:buFont typeface="Wingdings" panose="05000000000000000000" pitchFamily="2" charset="2"/>
              <a:buChar char="Ø"/>
              <a:defRPr/>
            </a:pPr>
            <a:endParaRPr kumimoji="0" lang="zh-CN" alt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p:txBody>
      </p:sp>
      <p:pic>
        <p:nvPicPr>
          <p:cNvPr id="99332" name="图片 3"/>
          <p:cNvPicPr>
            <a:picLocks noChangeAspect="1"/>
          </p:cNvPicPr>
          <p:nvPr/>
        </p:nvPicPr>
        <p:blipFill>
          <a:blip r:embed="rId1"/>
          <a:stretch>
            <a:fillRect/>
          </a:stretch>
        </p:blipFill>
        <p:spPr>
          <a:xfrm>
            <a:off x="2808288" y="1916113"/>
            <a:ext cx="3527425" cy="3208337"/>
          </a:xfrm>
          <a:prstGeom prst="rect">
            <a:avLst/>
          </a:prstGeom>
          <a:noFill/>
          <a:ln w="9525">
            <a:noFill/>
          </a:ln>
        </p:spPr>
      </p:pic>
    </p:spTree>
  </p:cSld>
  <p:clrMapOvr>
    <a:masterClrMapping/>
  </p:clrMapOvr>
  <p:transition spd="med" advClick="0" advTm="5000">
    <p:pull dir="d"/>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3170" name="Rectangle 2"/>
          <p:cNvSpPr>
            <a:spLocks noGrp="1" noChangeArrowheads="1"/>
          </p:cNvSpPr>
          <p:nvPr>
            <p:ph type="body" idx="1"/>
          </p:nvPr>
        </p:nvSpPr>
        <p:spPr>
          <a:xfrm>
            <a:off x="1116013" y="1268413"/>
            <a:ext cx="6248400" cy="1646238"/>
          </a:xfrm>
        </p:spPr>
        <p:txBody>
          <a:bodyPr wrap="square" lIns="91440" tIns="45720" rIns="91440" bIns="45720" numCol="1" anchor="t" anchorCtr="0" compatLnSpc="1">
            <a:normAutofit lnSpcReduction="10000"/>
          </a:bodyPr>
          <a:lstStyle/>
          <a:p>
            <a:pPr marL="0" marR="0" lvl="0" indent="0" algn="ctr"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None/>
              <a:defRPr/>
            </a:pPr>
            <a:r>
              <a:rPr kumimoji="0" lang="zh-CN" altLang="en-US" sz="5300" b="1" i="0" u="none" strike="noStrike" kern="0" cap="none" spc="0" normalizeH="0" baseline="0" noProof="0" dirty="0">
                <a:ln>
                  <a:noFill/>
                </a:ln>
                <a:solidFill>
                  <a:srgbClr val="712D1C"/>
                </a:solidFill>
                <a:effectLst>
                  <a:outerShdw blurRad="38100" dist="38100" dir="2700000" algn="tl">
                    <a:srgbClr val="000000"/>
                  </a:outerShdw>
                </a:effectLst>
                <a:uLnTx/>
                <a:uFillTx/>
                <a:latin typeface="华文新魏" panose="02010800040101010101" pitchFamily="2" charset="-122"/>
                <a:ea typeface="华文新魏" panose="02010800040101010101" pitchFamily="2" charset="-122"/>
                <a:cs typeface="+mn-cs"/>
              </a:rPr>
              <a:t>祝同学们顺利通过</a:t>
            </a:r>
            <a:endParaRPr kumimoji="0" lang="zh-CN" altLang="en-US" sz="5300" b="1" i="0" u="none" strike="noStrike" kern="0" cap="none" spc="0" normalizeH="0" baseline="0" noProof="0" dirty="0">
              <a:ln>
                <a:noFill/>
              </a:ln>
              <a:solidFill>
                <a:srgbClr val="712D1C"/>
              </a:solidFill>
              <a:effectLst>
                <a:outerShdw blurRad="38100" dist="38100" dir="2700000" algn="tl">
                  <a:srgbClr val="000000"/>
                </a:outerShdw>
              </a:effectLst>
              <a:uLnTx/>
              <a:uFillTx/>
              <a:latin typeface="华文新魏" panose="02010800040101010101" pitchFamily="2" charset="-122"/>
              <a:ea typeface="华文新魏" panose="02010800040101010101" pitchFamily="2" charset="-122"/>
              <a:cs typeface="+mn-cs"/>
            </a:endParaRPr>
          </a:p>
          <a:p>
            <a:pPr marL="0" marR="0" lvl="0" indent="0" algn="ctr"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None/>
              <a:defRPr/>
            </a:pPr>
            <a:r>
              <a:rPr kumimoji="0" lang="zh-CN" altLang="en-US" sz="5300" b="1" i="0" u="none" strike="noStrike" kern="0" cap="none" spc="0" normalizeH="0" baseline="0" noProof="0" dirty="0">
                <a:ln>
                  <a:noFill/>
                </a:ln>
                <a:solidFill>
                  <a:srgbClr val="712D1C"/>
                </a:solidFill>
                <a:effectLst>
                  <a:outerShdw blurRad="38100" dist="38100" dir="2700000" algn="tl">
                    <a:srgbClr val="000000"/>
                  </a:outerShdw>
                </a:effectLst>
                <a:uLnTx/>
                <a:uFillTx/>
                <a:latin typeface="华文新魏" panose="02010800040101010101" pitchFamily="2" charset="-122"/>
                <a:ea typeface="华文新魏" panose="02010800040101010101" pitchFamily="2" charset="-122"/>
                <a:cs typeface="+mn-cs"/>
              </a:rPr>
              <a:t>普通话水平测试！</a:t>
            </a:r>
            <a:endParaRPr kumimoji="0" lang="zh-CN" altLang="en-US" sz="5300" b="1" i="0" u="none" strike="noStrike" kern="0" cap="none" spc="0" normalizeH="0" baseline="0" noProof="0" dirty="0">
              <a:ln>
                <a:noFill/>
              </a:ln>
              <a:solidFill>
                <a:srgbClr val="712D1C"/>
              </a:solidFill>
              <a:effectLst>
                <a:outerShdw blurRad="38100" dist="38100" dir="2700000" algn="tl">
                  <a:srgbClr val="000000"/>
                </a:outerShdw>
              </a:effectLst>
              <a:uLnTx/>
              <a:uFillTx/>
              <a:latin typeface="华文新魏" panose="02010800040101010101" pitchFamily="2" charset="-122"/>
              <a:ea typeface="华文新魏" panose="02010800040101010101" pitchFamily="2" charset="-122"/>
              <a:cs typeface="+mn-cs"/>
            </a:endParaRPr>
          </a:p>
          <a:p>
            <a:pPr marL="0" marR="0" lvl="0" indent="0" algn="ctr" defTabSz="914400" rtl="0" eaLnBrk="1" fontAlgn="base" latinLnBrk="0" hangingPunct="1">
              <a:lnSpc>
                <a:spcPct val="90000"/>
              </a:lnSpc>
              <a:spcBef>
                <a:spcPct val="20000"/>
              </a:spcBef>
              <a:spcAft>
                <a:spcPct val="0"/>
              </a:spcAft>
              <a:buClr>
                <a:schemeClr val="hlink"/>
              </a:buClr>
              <a:buSzPct val="80000"/>
              <a:buFont typeface="Wingdings" panose="05000000000000000000" pitchFamily="2" charset="2"/>
              <a:buNone/>
              <a:defRPr/>
            </a:pPr>
            <a:endParaRPr kumimoji="0" lang="en-US" altLang="zh-CN" sz="5300" b="1" i="0" u="none" strike="noStrike" kern="0" cap="none" spc="0" normalizeH="0" baseline="0" noProof="0" dirty="0">
              <a:ln>
                <a:noFill/>
              </a:ln>
              <a:solidFill>
                <a:srgbClr val="6666FF"/>
              </a:solidFill>
              <a:effectLst>
                <a:outerShdw blurRad="38100" dist="38100" dir="2700000" algn="tl">
                  <a:srgbClr val="000000"/>
                </a:outerShdw>
              </a:effectLst>
              <a:uLnTx/>
              <a:uFillTx/>
              <a:latin typeface="+mn-lt"/>
              <a:ea typeface="+mn-ea"/>
              <a:cs typeface="+mn-cs"/>
            </a:endParaRPr>
          </a:p>
        </p:txBody>
      </p:sp>
    </p:spTree>
  </p:cSld>
  <p:clrMapOvr>
    <a:masterClrMapping/>
  </p:clrMapOvr>
  <p:transition spd="med">
    <p:pull dir="d"/>
  </p:transition>
</p:sld>
</file>

<file path=ppt/tags/tag1.xml><?xml version="1.0" encoding="utf-8"?>
<p:tagLst xmlns:p="http://schemas.openxmlformats.org/presentationml/2006/main">
  <p:tag name="commondata" val="eyJoZGlkIjoiMzcxZTU0YjNjNDI3ZmEzNjBhNDgzNGRjNzRiODA2OGIifQ=="/>
</p:tagLst>
</file>

<file path=ppt/theme/theme1.xml><?xml version="1.0" encoding="utf-8"?>
<a:theme xmlns:a="http://schemas.openxmlformats.org/drawingml/2006/main" name="Ripple">
  <a:themeElements>
    <a:clrScheme name="Ripple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fontScheme name="Rippl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Ripple 1">
        <a:dk1>
          <a:srgbClr val="2B2B85"/>
        </a:dk1>
        <a:lt1>
          <a:srgbClr val="FFFFFF"/>
        </a:lt1>
        <a:dk2>
          <a:srgbClr val="00254A"/>
        </a:dk2>
        <a:lt2>
          <a:srgbClr val="C0C0C0"/>
        </a:lt2>
        <a:accent1>
          <a:srgbClr val="0099FF"/>
        </a:accent1>
        <a:accent2>
          <a:srgbClr val="006699"/>
        </a:accent2>
        <a:accent3>
          <a:srgbClr val="AAACB1"/>
        </a:accent3>
        <a:accent4>
          <a:srgbClr val="DADADA"/>
        </a:accent4>
        <a:accent5>
          <a:srgbClr val="AACAFF"/>
        </a:accent5>
        <a:accent6>
          <a:srgbClr val="005C8A"/>
        </a:accent6>
        <a:hlink>
          <a:srgbClr val="99CCFF"/>
        </a:hlink>
        <a:folHlink>
          <a:srgbClr val="8F8FB5"/>
        </a:folHlink>
      </a:clrScheme>
      <a:clrMap bg1="dk2" tx1="lt1" bg2="dk1" tx2="lt2" accent1="accent1" accent2="accent2" accent3="accent3" accent4="accent4" accent5="accent5" accent6="accent6" hlink="hlink" folHlink="folHlink"/>
    </a:extraClrScheme>
    <a:extraClrScheme>
      <a:clrScheme name="Ripple 2">
        <a:dk1>
          <a:srgbClr val="3B4B5D"/>
        </a:dk1>
        <a:lt1>
          <a:srgbClr val="FFFFFF"/>
        </a:lt1>
        <a:dk2>
          <a:srgbClr val="466886"/>
        </a:dk2>
        <a:lt2>
          <a:srgbClr val="CCECFF"/>
        </a:lt2>
        <a:accent1>
          <a:srgbClr val="6D9D97"/>
        </a:accent1>
        <a:accent2>
          <a:srgbClr val="53718C"/>
        </a:accent2>
        <a:accent3>
          <a:srgbClr val="B0B9C3"/>
        </a:accent3>
        <a:accent4>
          <a:srgbClr val="DADADA"/>
        </a:accent4>
        <a:accent5>
          <a:srgbClr val="BACCC9"/>
        </a:accent5>
        <a:accent6>
          <a:srgbClr val="4A667E"/>
        </a:accent6>
        <a:hlink>
          <a:srgbClr val="99CCFF"/>
        </a:hlink>
        <a:folHlink>
          <a:srgbClr val="A97CF2"/>
        </a:folHlink>
      </a:clrScheme>
      <a:clrMap bg1="dk2" tx1="lt1" bg2="dk1" tx2="lt2" accent1="accent1" accent2="accent2" accent3="accent3" accent4="accent4" accent5="accent5" accent6="accent6" hlink="hlink" folHlink="folHlink"/>
    </a:extraClrScheme>
    <a:extraClrScheme>
      <a:clrScheme name="Ripple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clrMap bg1="dk2" tx1="lt1" bg2="dk1" tx2="lt2" accent1="accent1" accent2="accent2" accent3="accent3" accent4="accent4" accent5="accent5" accent6="accent6" hlink="hlink" folHlink="folHlink"/>
    </a:extraClrScheme>
    <a:extraClrScheme>
      <a:clrScheme name="Ripple 4">
        <a:dk1>
          <a:srgbClr val="9B69FF"/>
        </a:dk1>
        <a:lt1>
          <a:srgbClr val="FFFFFF"/>
        </a:lt1>
        <a:dk2>
          <a:srgbClr val="666699"/>
        </a:dk2>
        <a:lt2>
          <a:srgbClr val="D9D9FF"/>
        </a:lt2>
        <a:accent1>
          <a:srgbClr val="66CCFF"/>
        </a:accent1>
        <a:accent2>
          <a:srgbClr val="9966FF"/>
        </a:accent2>
        <a:accent3>
          <a:srgbClr val="B8B8CA"/>
        </a:accent3>
        <a:accent4>
          <a:srgbClr val="DADADA"/>
        </a:accent4>
        <a:accent5>
          <a:srgbClr val="B8E2FF"/>
        </a:accent5>
        <a:accent6>
          <a:srgbClr val="8A5CE7"/>
        </a:accent6>
        <a:hlink>
          <a:srgbClr val="0099CC"/>
        </a:hlink>
        <a:folHlink>
          <a:srgbClr val="003399"/>
        </a:folHlink>
      </a:clrScheme>
      <a:clrMap bg1="dk2" tx1="lt1" bg2="dk1" tx2="lt2" accent1="accent1" accent2="accent2" accent3="accent3" accent4="accent4" accent5="accent5" accent6="accent6" hlink="hlink" folHlink="folHlink"/>
    </a:extraClrScheme>
    <a:extraClrScheme>
      <a:clrScheme name="Ripple 5">
        <a:dk1>
          <a:srgbClr val="008080"/>
        </a:dk1>
        <a:lt1>
          <a:srgbClr val="FFFFFF"/>
        </a:lt1>
        <a:dk2>
          <a:srgbClr val="006666"/>
        </a:dk2>
        <a:lt2>
          <a:srgbClr val="FFFFCC"/>
        </a:lt2>
        <a:accent1>
          <a:srgbClr val="0099FF"/>
        </a:accent1>
        <a:accent2>
          <a:srgbClr val="008080"/>
        </a:accent2>
        <a:accent3>
          <a:srgbClr val="AAB8B8"/>
        </a:accent3>
        <a:accent4>
          <a:srgbClr val="DADADA"/>
        </a:accent4>
        <a:accent5>
          <a:srgbClr val="AACAFF"/>
        </a:accent5>
        <a:accent6>
          <a:srgbClr val="007373"/>
        </a:accent6>
        <a:hlink>
          <a:srgbClr val="1ACE9F"/>
        </a:hlink>
        <a:folHlink>
          <a:srgbClr val="A5B5CD"/>
        </a:folHlink>
      </a:clrScheme>
      <a:clrMap bg1="dk2" tx1="lt1" bg2="dk1" tx2="lt2" accent1="accent1" accent2="accent2" accent3="accent3" accent4="accent4" accent5="accent5" accent6="accent6" hlink="hlink" folHlink="folHlink"/>
    </a:extraClrScheme>
    <a:extraClrScheme>
      <a:clrScheme name="Ripple 6">
        <a:dk1>
          <a:srgbClr val="CDD9D1"/>
        </a:dk1>
        <a:lt1>
          <a:srgbClr val="FFFFFF"/>
        </a:lt1>
        <a:dk2>
          <a:srgbClr val="A3BBA9"/>
        </a:dk2>
        <a:lt2>
          <a:srgbClr val="007D80"/>
        </a:lt2>
        <a:accent1>
          <a:srgbClr val="9CA8A4"/>
        </a:accent1>
        <a:accent2>
          <a:srgbClr val="CBD7CE"/>
        </a:accent2>
        <a:accent3>
          <a:srgbClr val="CEDAD1"/>
        </a:accent3>
        <a:accent4>
          <a:srgbClr val="DADADA"/>
        </a:accent4>
        <a:accent5>
          <a:srgbClr val="CBD1CF"/>
        </a:accent5>
        <a:accent6>
          <a:srgbClr val="B8C3BA"/>
        </a:accent6>
        <a:hlink>
          <a:srgbClr val="009900"/>
        </a:hlink>
        <a:folHlink>
          <a:srgbClr val="009999"/>
        </a:folHlink>
      </a:clrScheme>
      <a:clrMap bg1="dk2" tx1="lt1" bg2="dk1" tx2="lt2" accent1="accent1" accent2="accent2" accent3="accent3" accent4="accent4" accent5="accent5" accent6="accent6" hlink="hlink" folHlink="folHlink"/>
    </a:extraClrScheme>
    <a:extraClrScheme>
      <a:clrScheme name="Ripple 7">
        <a:dk1>
          <a:srgbClr val="686B5D"/>
        </a:dk1>
        <a:lt1>
          <a:srgbClr val="DCDAD0"/>
        </a:lt1>
        <a:dk2>
          <a:srgbClr val="525040"/>
        </a:dk2>
        <a:lt2>
          <a:srgbClr val="D3D2A6"/>
        </a:lt2>
        <a:accent1>
          <a:srgbClr val="5D8770"/>
        </a:accent1>
        <a:accent2>
          <a:srgbClr val="686B5D"/>
        </a:accent2>
        <a:accent3>
          <a:srgbClr val="B3B3AF"/>
        </a:accent3>
        <a:accent4>
          <a:srgbClr val="BCBAB1"/>
        </a:accent4>
        <a:accent5>
          <a:srgbClr val="B6C3BB"/>
        </a:accent5>
        <a:accent6>
          <a:srgbClr val="5E6053"/>
        </a:accent6>
        <a:hlink>
          <a:srgbClr val="85B7A9"/>
        </a:hlink>
        <a:folHlink>
          <a:srgbClr val="B89362"/>
        </a:folHlink>
      </a:clrScheme>
      <a:clrMap bg1="dk2" tx1="lt1" bg2="dk1" tx2="lt2" accent1="accent1" accent2="accent2" accent3="accent3" accent4="accent4" accent5="accent5" accent6="accent6" hlink="hlink" folHlink="folHlink"/>
    </a:extraClrScheme>
    <a:extraClrScheme>
      <a:clrScheme name="Ripple 8">
        <a:dk1>
          <a:srgbClr val="000000"/>
        </a:dk1>
        <a:lt1>
          <a:srgbClr val="EAEAEA"/>
        </a:lt1>
        <a:dk2>
          <a:srgbClr val="000000"/>
        </a:dk2>
        <a:lt2>
          <a:srgbClr val="B2B2B2"/>
        </a:lt2>
        <a:accent1>
          <a:srgbClr val="A4BCC4"/>
        </a:accent1>
        <a:accent2>
          <a:srgbClr val="FFFFFF"/>
        </a:accent2>
        <a:accent3>
          <a:srgbClr val="F3F3F3"/>
        </a:accent3>
        <a:accent4>
          <a:srgbClr val="000000"/>
        </a:accent4>
        <a:accent5>
          <a:srgbClr val="CFDADE"/>
        </a:accent5>
        <a:accent6>
          <a:srgbClr val="E7E7E7"/>
        </a:accent6>
        <a:hlink>
          <a:srgbClr val="0066FF"/>
        </a:hlink>
        <a:folHlink>
          <a:srgbClr val="00CC66"/>
        </a:folHlink>
      </a:clrScheme>
      <a:clrMap bg1="lt1" tx1="dk1" bg2="lt2" tx2="dk2" accent1="accent1" accent2="accent2" accent3="accent3" accent4="accent4" accent5="accent5" accent6="accent6" hlink="hlink" folHlink="folHlink"/>
    </a:extraClrScheme>
    <a:extraClrScheme>
      <a:clrScheme name="Ripple 9">
        <a:dk1>
          <a:srgbClr val="000000"/>
        </a:dk1>
        <a:lt1>
          <a:srgbClr val="D7D1B9"/>
        </a:lt1>
        <a:dk2>
          <a:srgbClr val="B39257"/>
        </a:dk2>
        <a:lt2>
          <a:srgbClr val="B1A887"/>
        </a:lt2>
        <a:accent1>
          <a:srgbClr val="FFCC66"/>
        </a:accent1>
        <a:accent2>
          <a:srgbClr val="E6E3AC"/>
        </a:accent2>
        <a:accent3>
          <a:srgbClr val="E8E5D9"/>
        </a:accent3>
        <a:accent4>
          <a:srgbClr val="000000"/>
        </a:accent4>
        <a:accent5>
          <a:srgbClr val="FFE2B8"/>
        </a:accent5>
        <a:accent6>
          <a:srgbClr val="D0CE9B"/>
        </a:accent6>
        <a:hlink>
          <a:srgbClr val="666633"/>
        </a:hlink>
        <a:folHlink>
          <a:srgbClr val="9C98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Balance</Template>
  <TotalTime>0</TotalTime>
  <Words>9740</Words>
  <Application>WPS 演示</Application>
  <PresentationFormat/>
  <Paragraphs>669</Paragraphs>
  <Slides>98</Slides>
  <Notes>1</Notes>
  <HiddenSlides>0</HiddenSlides>
  <MMClips>0</MMClips>
  <ScaleCrop>false</ScaleCrop>
  <HeadingPairs>
    <vt:vector size="8" baseType="variant">
      <vt:variant>
        <vt:lpstr>已用的字体</vt:lpstr>
      </vt:variant>
      <vt:variant>
        <vt:i4>14</vt:i4>
      </vt:variant>
      <vt:variant>
        <vt:lpstr>主题</vt:lpstr>
      </vt:variant>
      <vt:variant>
        <vt:i4>1</vt:i4>
      </vt:variant>
      <vt:variant>
        <vt:lpstr>嵌入 OLE 服务器</vt:lpstr>
      </vt:variant>
      <vt:variant>
        <vt:i4>4</vt:i4>
      </vt:variant>
      <vt:variant>
        <vt:lpstr>幻灯片标题</vt:lpstr>
      </vt:variant>
      <vt:variant>
        <vt:i4>98</vt:i4>
      </vt:variant>
    </vt:vector>
  </HeadingPairs>
  <TitlesOfParts>
    <vt:vector size="117" baseType="lpstr">
      <vt:lpstr>Arial</vt:lpstr>
      <vt:lpstr>宋体</vt:lpstr>
      <vt:lpstr>Wingdings</vt:lpstr>
      <vt:lpstr>黑体</vt:lpstr>
      <vt:lpstr>微软雅黑</vt:lpstr>
      <vt:lpstr>华文行楷</vt:lpstr>
      <vt:lpstr>Wingdings 2</vt:lpstr>
      <vt:lpstr>Arial Unicode MS</vt:lpstr>
      <vt:lpstr>Calibri</vt:lpstr>
      <vt:lpstr>楷体_GB2312</vt:lpstr>
      <vt:lpstr>华文新魏</vt:lpstr>
      <vt:lpstr>Times New Roman</vt:lpstr>
      <vt:lpstr>楷体</vt:lpstr>
      <vt:lpstr>Wingdings</vt:lpstr>
      <vt:lpstr>Ripple</vt:lpstr>
      <vt:lpstr>Word.Document.8</vt:lpstr>
      <vt:lpstr>Word.Document.8</vt:lpstr>
      <vt:lpstr>Word.Document.8</vt:lpstr>
      <vt:lpstr>Word.Document.8</vt:lpstr>
      <vt:lpstr>计算机辅助普通话水平测试</vt:lpstr>
      <vt:lpstr>PowerPoint 演示文稿</vt:lpstr>
      <vt:lpstr>什么是普通话？</vt:lpstr>
      <vt:lpstr>如何进行普通话水平测试？</vt:lpstr>
      <vt:lpstr>测试内容</vt:lpstr>
      <vt:lpstr>评价体系</vt:lpstr>
      <vt:lpstr>PowerPoint 演示文稿</vt:lpstr>
      <vt:lpstr>（一） 测 前 准 备</vt:lpstr>
      <vt:lpstr>二、测试流程</vt:lpstr>
      <vt:lpstr>特别提示：</vt:lpstr>
      <vt:lpstr>三、应试实测程序</vt:lpstr>
      <vt:lpstr>PowerPoint 演示文稿</vt:lpstr>
      <vt:lpstr>PowerPoint 演示文稿</vt:lpstr>
      <vt:lpstr>二、核对信息</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计算机辅助测试的几个 注 意 事 项</vt:lpstr>
      <vt:lpstr>计算机辅助测试的几个 注 意 事 项</vt:lpstr>
      <vt:lpstr>PowerPoint 演示文稿</vt:lpstr>
      <vt:lpstr>第一项测查要点</vt:lpstr>
      <vt:lpstr>普通话语音系统</vt:lpstr>
      <vt:lpstr>口腔示意图</vt:lpstr>
      <vt:lpstr>普通话声母 </vt:lpstr>
      <vt:lpstr>声母辨正</vt:lpstr>
      <vt:lpstr>声旁类推法</vt:lpstr>
      <vt:lpstr>利用声韵配合规律</vt:lpstr>
      <vt:lpstr>声母辨正</vt:lpstr>
      <vt:lpstr>声母辨正</vt:lpstr>
      <vt:lpstr>普通话韵母</vt:lpstr>
      <vt:lpstr> 韵母难点辅导</vt:lpstr>
      <vt:lpstr>分清前后鼻音的方法（一）</vt:lpstr>
      <vt:lpstr>分清前后鼻音的方法（二）</vt:lpstr>
      <vt:lpstr>什么是声调？</vt:lpstr>
      <vt:lpstr>声调辅导</vt:lpstr>
      <vt:lpstr>声调难点</vt:lpstr>
      <vt:lpstr>什么是入声</vt:lpstr>
      <vt:lpstr>易读错的字</vt:lpstr>
      <vt:lpstr>易读错的字</vt:lpstr>
      <vt:lpstr>易读错的字</vt:lpstr>
      <vt:lpstr>易读错的字</vt:lpstr>
      <vt:lpstr>第一项注意点</vt:lpstr>
      <vt:lpstr>PowerPoint 演示文稿</vt:lpstr>
      <vt:lpstr>第二项测查要点</vt:lpstr>
      <vt:lpstr>音 变</vt:lpstr>
      <vt:lpstr>变    调</vt:lpstr>
      <vt:lpstr>上声的变调</vt:lpstr>
      <vt:lpstr>“一” 的变调</vt:lpstr>
      <vt:lpstr>“不”的变调</vt:lpstr>
      <vt:lpstr>轻    声</vt:lpstr>
      <vt:lpstr>轻声的作用</vt:lpstr>
      <vt:lpstr> 读好轻声音节</vt:lpstr>
      <vt:lpstr>儿    化</vt:lpstr>
      <vt:lpstr>儿化的作用</vt:lpstr>
      <vt:lpstr> 同步练习</vt:lpstr>
      <vt:lpstr>儿化易错词</vt:lpstr>
      <vt:lpstr>多音字</vt:lpstr>
      <vt:lpstr>易读错的词</vt:lpstr>
      <vt:lpstr>易读错的词</vt:lpstr>
      <vt:lpstr>易读错的词</vt:lpstr>
      <vt:lpstr>易读错的词</vt:lpstr>
      <vt:lpstr>第二项注意点</vt:lpstr>
      <vt:lpstr>第三项测查要点</vt:lpstr>
      <vt:lpstr>“啊”变读规律</vt:lpstr>
      <vt:lpstr>练习</vt:lpstr>
      <vt:lpstr>答案</vt:lpstr>
      <vt:lpstr>朗读的技巧—停连</vt:lpstr>
      <vt:lpstr>关于朗读的语调</vt:lpstr>
      <vt:lpstr>三、朗读</vt:lpstr>
      <vt:lpstr>关于朗读</vt:lpstr>
      <vt:lpstr>第三项备考建议</vt:lpstr>
      <vt:lpstr>第四项测查要点</vt:lpstr>
      <vt:lpstr>说话的50个题目</vt:lpstr>
      <vt:lpstr>说话测查重点</vt:lpstr>
      <vt:lpstr>说话测查重点</vt:lpstr>
      <vt:lpstr>说话测查重点</vt:lpstr>
      <vt:lpstr>说话测查重点</vt:lpstr>
      <vt:lpstr>说话测查重点</vt:lpstr>
      <vt:lpstr>PowerPoint 演示文稿</vt:lpstr>
      <vt:lpstr>PowerPoint 演示文稿</vt:lpstr>
      <vt:lpstr>语言流畅度（视情况扣0.5分-3分）</vt:lpstr>
      <vt:lpstr>说话应试技巧</vt:lpstr>
      <vt:lpstr>在线学习和模拟测试</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TingSHINN</dc:creator>
  <cp:lastModifiedBy>123</cp:lastModifiedBy>
  <cp:revision>297</cp:revision>
  <cp:lastPrinted>2014-03-06T03:12:00Z</cp:lastPrinted>
  <dcterms:created xsi:type="dcterms:W3CDTF">2007-01-01T08:27:00Z</dcterms:created>
  <dcterms:modified xsi:type="dcterms:W3CDTF">2024-03-19T07:56:56Z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A8A9309B94E04CA99E99ED3A941300AB_12</vt:lpwstr>
  </property>
  <property fmtid="{D5CDD505-2E9C-101B-9397-08002B2CF9AE}" pid="3" name="KSOProductBuildVer">
    <vt:lpwstr>2052-12.1.0.16388</vt:lpwstr>
  </property>
</Properties>
</file>